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6600" r:id="rId2"/>
    <p:sldMasterId id="2147486624" r:id="rId3"/>
    <p:sldMasterId id="2147486637" r:id="rId4"/>
  </p:sldMasterIdLst>
  <p:notesMasterIdLst>
    <p:notesMasterId r:id="rId27"/>
  </p:notesMasterIdLst>
  <p:handoutMasterIdLst>
    <p:handoutMasterId r:id="rId28"/>
  </p:handoutMasterIdLst>
  <p:sldIdLst>
    <p:sldId id="453" r:id="rId5"/>
    <p:sldId id="459" r:id="rId6"/>
    <p:sldId id="402" r:id="rId7"/>
    <p:sldId id="447" r:id="rId8"/>
    <p:sldId id="483" r:id="rId9"/>
    <p:sldId id="484" r:id="rId10"/>
    <p:sldId id="485" r:id="rId11"/>
    <p:sldId id="461" r:id="rId12"/>
    <p:sldId id="460" r:id="rId13"/>
    <p:sldId id="462" r:id="rId14"/>
    <p:sldId id="477" r:id="rId15"/>
    <p:sldId id="478" r:id="rId16"/>
    <p:sldId id="479" r:id="rId17"/>
    <p:sldId id="480" r:id="rId18"/>
    <p:sldId id="481" r:id="rId19"/>
    <p:sldId id="482" r:id="rId20"/>
    <p:sldId id="486" r:id="rId21"/>
    <p:sldId id="487" r:id="rId22"/>
    <p:sldId id="488" r:id="rId23"/>
    <p:sldId id="489" r:id="rId24"/>
    <p:sldId id="490" r:id="rId25"/>
    <p:sldId id="491" r:id="rId2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egoe Print" panose="02000600000000000000" pitchFamily="2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egoe Print" panose="02000600000000000000" pitchFamily="2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egoe Print" panose="02000600000000000000" pitchFamily="2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egoe Print" panose="02000600000000000000" pitchFamily="2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egoe Print" panose="02000600000000000000" pitchFamily="2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Print" panose="02000600000000000000" pitchFamily="2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Print" panose="02000600000000000000" pitchFamily="2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Print" panose="02000600000000000000" pitchFamily="2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Print" panose="02000600000000000000" pitchFamily="2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46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032B94-5095-48EC-B47C-B4F9D02DF196}" type="doc">
      <dgm:prSet loTypeId="urn:microsoft.com/office/officeart/2005/8/layout/hProcess6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736CEDE-C210-4D2E-BFA4-483AD4DD3358}">
      <dgm:prSet phldrT="[Text]"/>
      <dgm:spPr/>
      <dgm:t>
        <a:bodyPr/>
        <a:lstStyle/>
        <a:p>
          <a:r>
            <a:rPr lang="en-US" dirty="0" err="1"/>
            <a:t>Akuisisi</a:t>
          </a:r>
          <a:r>
            <a:rPr lang="en-US" dirty="0"/>
            <a:t> Citra</a:t>
          </a:r>
        </a:p>
      </dgm:t>
    </dgm:pt>
    <dgm:pt modelId="{9AF7623A-BD7F-426F-9F2C-233B14221F57}" type="parTrans" cxnId="{0B206EBC-C3BD-4EC9-9326-83D7D3E9270A}">
      <dgm:prSet/>
      <dgm:spPr/>
      <dgm:t>
        <a:bodyPr/>
        <a:lstStyle/>
        <a:p>
          <a:endParaRPr lang="en-US"/>
        </a:p>
      </dgm:t>
    </dgm:pt>
    <dgm:pt modelId="{DEC792BD-8263-4124-8AA4-4CCACEB387DC}" type="sibTrans" cxnId="{0B206EBC-C3BD-4EC9-9326-83D7D3E9270A}">
      <dgm:prSet/>
      <dgm:spPr/>
      <dgm:t>
        <a:bodyPr/>
        <a:lstStyle/>
        <a:p>
          <a:endParaRPr lang="en-US"/>
        </a:p>
      </dgm:t>
    </dgm:pt>
    <dgm:pt modelId="{B1810658-9C3A-4EB3-B3E9-464B816F8CD4}">
      <dgm:prSet phldrT="[Text]" custT="1"/>
      <dgm:spPr/>
      <dgm:t>
        <a:bodyPr/>
        <a:lstStyle/>
        <a:p>
          <a:r>
            <a:rPr lang="en-US" sz="1200" dirty="0"/>
            <a:t>RGB</a:t>
          </a:r>
        </a:p>
      </dgm:t>
    </dgm:pt>
    <dgm:pt modelId="{1F77EE2F-CDFD-4ACF-963E-7B9331C8E915}" type="parTrans" cxnId="{0830EBFA-0F35-42D3-A3FF-E2A486109278}">
      <dgm:prSet/>
      <dgm:spPr/>
      <dgm:t>
        <a:bodyPr/>
        <a:lstStyle/>
        <a:p>
          <a:endParaRPr lang="en-US"/>
        </a:p>
      </dgm:t>
    </dgm:pt>
    <dgm:pt modelId="{F5FB3978-C026-44FB-8963-9AB4FBA63A45}" type="sibTrans" cxnId="{0830EBFA-0F35-42D3-A3FF-E2A486109278}">
      <dgm:prSet/>
      <dgm:spPr/>
      <dgm:t>
        <a:bodyPr/>
        <a:lstStyle/>
        <a:p>
          <a:endParaRPr lang="en-US"/>
        </a:p>
      </dgm:t>
    </dgm:pt>
    <dgm:pt modelId="{2463A1AF-884E-4AE4-BDCA-EF56069B3B1E}">
      <dgm:prSet phldrT="[Text]" custT="1"/>
      <dgm:spPr/>
      <dgm:t>
        <a:bodyPr/>
        <a:lstStyle/>
        <a:p>
          <a:r>
            <a:rPr lang="en-US" sz="1200" dirty="0"/>
            <a:t>BW</a:t>
          </a:r>
        </a:p>
      </dgm:t>
    </dgm:pt>
    <dgm:pt modelId="{80B88033-873E-4BE5-9DF4-031F864A1B76}" type="parTrans" cxnId="{6727F15F-5AAA-4D52-962B-21B71BD5738E}">
      <dgm:prSet/>
      <dgm:spPr/>
      <dgm:t>
        <a:bodyPr/>
        <a:lstStyle/>
        <a:p>
          <a:endParaRPr lang="en-US"/>
        </a:p>
      </dgm:t>
    </dgm:pt>
    <dgm:pt modelId="{2D9CA552-168E-4188-A492-317BD6AFCF61}" type="sibTrans" cxnId="{6727F15F-5AAA-4D52-962B-21B71BD5738E}">
      <dgm:prSet/>
      <dgm:spPr/>
      <dgm:t>
        <a:bodyPr/>
        <a:lstStyle/>
        <a:p>
          <a:endParaRPr lang="en-US"/>
        </a:p>
      </dgm:t>
    </dgm:pt>
    <dgm:pt modelId="{1E8BFA1B-BCCB-4360-AABC-70F2DF6BC664}">
      <dgm:prSet phldrT="[Text]"/>
      <dgm:spPr/>
      <dgm:t>
        <a:bodyPr/>
        <a:lstStyle/>
        <a:p>
          <a:r>
            <a:rPr lang="en-US" dirty="0" err="1"/>
            <a:t>Perbaikan</a:t>
          </a:r>
          <a:r>
            <a:rPr lang="en-US" dirty="0"/>
            <a:t> </a:t>
          </a:r>
          <a:r>
            <a:rPr lang="en-US" dirty="0" err="1"/>
            <a:t>Kualitas</a:t>
          </a:r>
          <a:r>
            <a:rPr lang="en-US" dirty="0"/>
            <a:t> Citra</a:t>
          </a:r>
        </a:p>
      </dgm:t>
    </dgm:pt>
    <dgm:pt modelId="{BBDBBD05-6C96-42D3-823E-3AE1289C0D03}" type="parTrans" cxnId="{DE95DEAC-1D80-43C4-9023-A4B3B645AC5D}">
      <dgm:prSet/>
      <dgm:spPr/>
      <dgm:t>
        <a:bodyPr/>
        <a:lstStyle/>
        <a:p>
          <a:endParaRPr lang="en-US"/>
        </a:p>
      </dgm:t>
    </dgm:pt>
    <dgm:pt modelId="{386E0594-844D-4A67-A2DC-1C82713FD558}" type="sibTrans" cxnId="{DE95DEAC-1D80-43C4-9023-A4B3B645AC5D}">
      <dgm:prSet/>
      <dgm:spPr/>
      <dgm:t>
        <a:bodyPr/>
        <a:lstStyle/>
        <a:p>
          <a:endParaRPr lang="en-US"/>
        </a:p>
      </dgm:t>
    </dgm:pt>
    <dgm:pt modelId="{F4FD6FF3-770C-4CFD-9220-590BB7EB5538}">
      <dgm:prSet phldrT="[Text]"/>
      <dgm:spPr/>
      <dgm:t>
        <a:bodyPr/>
        <a:lstStyle/>
        <a:p>
          <a:r>
            <a:rPr lang="en-US" dirty="0" err="1"/>
            <a:t>Segmentasi</a:t>
          </a:r>
          <a:r>
            <a:rPr lang="en-US" dirty="0"/>
            <a:t> Citra</a:t>
          </a:r>
        </a:p>
      </dgm:t>
    </dgm:pt>
    <dgm:pt modelId="{9280620E-C09C-441A-BC45-AA75A9A7E105}" type="parTrans" cxnId="{1D89FD78-272D-4F0A-A7DA-1B8915A126B9}">
      <dgm:prSet/>
      <dgm:spPr/>
      <dgm:t>
        <a:bodyPr/>
        <a:lstStyle/>
        <a:p>
          <a:endParaRPr lang="en-US"/>
        </a:p>
      </dgm:t>
    </dgm:pt>
    <dgm:pt modelId="{5FF481AA-A757-4657-A42F-9533FC8F0173}" type="sibTrans" cxnId="{1D89FD78-272D-4F0A-A7DA-1B8915A126B9}">
      <dgm:prSet/>
      <dgm:spPr/>
      <dgm:t>
        <a:bodyPr/>
        <a:lstStyle/>
        <a:p>
          <a:endParaRPr lang="en-US"/>
        </a:p>
      </dgm:t>
    </dgm:pt>
    <dgm:pt modelId="{627A9D17-C93A-46AD-80D7-7CA1274D543A}">
      <dgm:prSet phldrT="[Text]" custT="1"/>
      <dgm:spPr/>
      <dgm:t>
        <a:bodyPr/>
        <a:lstStyle/>
        <a:p>
          <a:r>
            <a:rPr lang="en-US" sz="900" dirty="0"/>
            <a:t>thresholding, </a:t>
          </a:r>
          <a:r>
            <a:rPr lang="en-US" sz="900" dirty="0" err="1"/>
            <a:t>multithresholding</a:t>
          </a:r>
          <a:r>
            <a:rPr lang="en-US" sz="900" dirty="0"/>
            <a:t>, active </a:t>
          </a:r>
          <a:r>
            <a:rPr lang="en-US" sz="900" dirty="0" err="1"/>
            <a:t>contour,deteksi</a:t>
          </a:r>
          <a:r>
            <a:rPr lang="en-US" sz="900" dirty="0"/>
            <a:t> </a:t>
          </a:r>
          <a:r>
            <a:rPr lang="en-US" sz="900" dirty="0" err="1"/>
            <a:t>tepi</a:t>
          </a:r>
          <a:r>
            <a:rPr lang="en-US" sz="900" dirty="0"/>
            <a:t>, k-means clustering, filter </a:t>
          </a:r>
          <a:r>
            <a:rPr lang="en-US" sz="900" dirty="0" err="1"/>
            <a:t>gabor</a:t>
          </a:r>
          <a:r>
            <a:rPr lang="en-US" sz="900" dirty="0"/>
            <a:t>, fuzzy c-means clustering, watershed, </a:t>
          </a:r>
          <a:r>
            <a:rPr lang="en-US" sz="900" dirty="0" err="1"/>
            <a:t>transformasi</a:t>
          </a:r>
          <a:r>
            <a:rPr lang="en-US" sz="900" dirty="0"/>
            <a:t> </a:t>
          </a:r>
          <a:r>
            <a:rPr lang="en-US" sz="900" dirty="0" err="1"/>
            <a:t>hou</a:t>
          </a:r>
          <a:endParaRPr lang="en-US" sz="900" dirty="0"/>
        </a:p>
      </dgm:t>
    </dgm:pt>
    <dgm:pt modelId="{194A55AA-B2F8-47A7-A395-0C5AFF6D86CD}" type="parTrans" cxnId="{5FD8C5F0-E6CC-4393-B037-B85FE6EEBF67}">
      <dgm:prSet/>
      <dgm:spPr/>
      <dgm:t>
        <a:bodyPr/>
        <a:lstStyle/>
        <a:p>
          <a:endParaRPr lang="en-US"/>
        </a:p>
      </dgm:t>
    </dgm:pt>
    <dgm:pt modelId="{0FAF1E1C-D405-4F1F-A542-30C6F268D36C}" type="sibTrans" cxnId="{5FD8C5F0-E6CC-4393-B037-B85FE6EEBF67}">
      <dgm:prSet/>
      <dgm:spPr/>
      <dgm:t>
        <a:bodyPr/>
        <a:lstStyle/>
        <a:p>
          <a:endParaRPr lang="en-US"/>
        </a:p>
      </dgm:t>
    </dgm:pt>
    <dgm:pt modelId="{65D0DCB1-38DD-4C08-8486-1026BA6907AC}">
      <dgm:prSet phldrT="[Text]"/>
      <dgm:spPr/>
      <dgm:t>
        <a:bodyPr/>
        <a:lstStyle/>
        <a:p>
          <a:r>
            <a:rPr lang="en-US" dirty="0" err="1"/>
            <a:t>Ekstraksi</a:t>
          </a:r>
          <a:r>
            <a:rPr lang="en-US" dirty="0"/>
            <a:t> </a:t>
          </a:r>
          <a:r>
            <a:rPr lang="en-US" dirty="0" err="1"/>
            <a:t>Ciri</a:t>
          </a:r>
          <a:endParaRPr lang="en-US" dirty="0"/>
        </a:p>
      </dgm:t>
    </dgm:pt>
    <dgm:pt modelId="{1703BEA3-0038-405C-8DA1-95CB7C80DC54}" type="parTrans" cxnId="{F56E00BC-F429-423D-BC54-E80268C9612F}">
      <dgm:prSet/>
      <dgm:spPr/>
      <dgm:t>
        <a:bodyPr/>
        <a:lstStyle/>
        <a:p>
          <a:endParaRPr lang="en-US"/>
        </a:p>
      </dgm:t>
    </dgm:pt>
    <dgm:pt modelId="{6F7A3E3E-AF05-4362-A8AB-BFAFD700CA32}" type="sibTrans" cxnId="{F56E00BC-F429-423D-BC54-E80268C9612F}">
      <dgm:prSet/>
      <dgm:spPr/>
      <dgm:t>
        <a:bodyPr/>
        <a:lstStyle/>
        <a:p>
          <a:endParaRPr lang="en-US"/>
        </a:p>
      </dgm:t>
    </dgm:pt>
    <dgm:pt modelId="{F4C7007C-CF77-4962-A058-D3AFC4B48647}">
      <dgm:prSet phldrT="[Text]"/>
      <dgm:spPr/>
      <dgm:t>
        <a:bodyPr/>
        <a:lstStyle/>
        <a:p>
          <a:r>
            <a:rPr lang="en-US" dirty="0" err="1"/>
            <a:t>Ciri</a:t>
          </a:r>
          <a:r>
            <a:rPr lang="en-US" dirty="0"/>
            <a:t> yang </a:t>
          </a:r>
          <a:r>
            <a:rPr lang="en-US" dirty="0" err="1"/>
            <a:t>dapat</a:t>
          </a:r>
          <a:r>
            <a:rPr lang="en-US" dirty="0"/>
            <a:t> </a:t>
          </a:r>
          <a:r>
            <a:rPr lang="en-US" dirty="0" err="1"/>
            <a:t>digunakan</a:t>
          </a:r>
          <a:r>
            <a:rPr lang="en-US" dirty="0"/>
            <a:t> </a:t>
          </a:r>
          <a:r>
            <a:rPr lang="en-US" dirty="0" err="1"/>
            <a:t>untuk</a:t>
          </a:r>
          <a:r>
            <a:rPr lang="en-US" dirty="0"/>
            <a:t> </a:t>
          </a:r>
          <a:r>
            <a:rPr lang="en-US" dirty="0" err="1"/>
            <a:t>membedakan</a:t>
          </a:r>
          <a:r>
            <a:rPr lang="en-US" dirty="0"/>
            <a:t> </a:t>
          </a:r>
          <a:r>
            <a:rPr lang="en-US" dirty="0" err="1"/>
            <a:t>obyek</a:t>
          </a:r>
          <a:r>
            <a:rPr lang="en-US" dirty="0"/>
            <a:t> </a:t>
          </a:r>
          <a:r>
            <a:rPr lang="en-US" dirty="0" err="1"/>
            <a:t>satu</a:t>
          </a:r>
          <a:r>
            <a:rPr lang="en-US" dirty="0"/>
            <a:t> </a:t>
          </a:r>
          <a:r>
            <a:rPr lang="en-US" dirty="0" err="1"/>
            <a:t>dengan</a:t>
          </a:r>
          <a:r>
            <a:rPr lang="en-US" dirty="0"/>
            <a:t> </a:t>
          </a:r>
          <a:r>
            <a:rPr lang="en-US" dirty="0" err="1"/>
            <a:t>obyek</a:t>
          </a:r>
          <a:r>
            <a:rPr lang="en-US" dirty="0"/>
            <a:t> </a:t>
          </a:r>
          <a:r>
            <a:rPr lang="en-US" dirty="0" err="1"/>
            <a:t>lainnya</a:t>
          </a:r>
          <a:r>
            <a:rPr lang="en-US" dirty="0"/>
            <a:t> di </a:t>
          </a:r>
          <a:r>
            <a:rPr lang="en-US" dirty="0" err="1"/>
            <a:t>antaranya</a:t>
          </a:r>
          <a:r>
            <a:rPr lang="en-US" dirty="0"/>
            <a:t> </a:t>
          </a:r>
          <a:r>
            <a:rPr lang="en-US" dirty="0" err="1"/>
            <a:t>adalah</a:t>
          </a:r>
          <a:r>
            <a:rPr lang="en-US" dirty="0"/>
            <a:t> </a:t>
          </a:r>
          <a:r>
            <a:rPr lang="en-US" dirty="0" err="1"/>
            <a:t>ciri</a:t>
          </a:r>
          <a:r>
            <a:rPr lang="en-US" dirty="0"/>
            <a:t> </a:t>
          </a:r>
          <a:r>
            <a:rPr lang="en-US" dirty="0" err="1"/>
            <a:t>bentuk</a:t>
          </a:r>
          <a:r>
            <a:rPr lang="en-US" dirty="0"/>
            <a:t>, </a:t>
          </a:r>
          <a:r>
            <a:rPr lang="en-US" dirty="0" err="1"/>
            <a:t>ciri</a:t>
          </a:r>
          <a:r>
            <a:rPr lang="en-US" dirty="0"/>
            <a:t> </a:t>
          </a:r>
          <a:r>
            <a:rPr lang="en-US" dirty="0" err="1"/>
            <a:t>ukuran</a:t>
          </a:r>
          <a:r>
            <a:rPr lang="en-US" dirty="0"/>
            <a:t>, </a:t>
          </a:r>
          <a:r>
            <a:rPr lang="en-US" dirty="0" err="1"/>
            <a:t>ciri</a:t>
          </a:r>
          <a:r>
            <a:rPr lang="en-US" dirty="0"/>
            <a:t> </a:t>
          </a:r>
          <a:r>
            <a:rPr lang="en-US" dirty="0" err="1"/>
            <a:t>geometri</a:t>
          </a:r>
          <a:r>
            <a:rPr lang="en-US" dirty="0"/>
            <a:t>, </a:t>
          </a:r>
          <a:r>
            <a:rPr lang="en-US" dirty="0" err="1"/>
            <a:t>ciri</a:t>
          </a:r>
          <a:r>
            <a:rPr lang="en-US" dirty="0"/>
            <a:t> </a:t>
          </a:r>
          <a:r>
            <a:rPr lang="en-US" dirty="0" err="1"/>
            <a:t>tekstur</a:t>
          </a:r>
          <a:r>
            <a:rPr lang="en-US" dirty="0"/>
            <a:t>, </a:t>
          </a:r>
          <a:r>
            <a:rPr lang="en-US" dirty="0" err="1"/>
            <a:t>dan</a:t>
          </a:r>
          <a:r>
            <a:rPr lang="en-US" dirty="0"/>
            <a:t> </a:t>
          </a:r>
          <a:r>
            <a:rPr lang="en-US" dirty="0" err="1"/>
            <a:t>ciri</a:t>
          </a:r>
          <a:r>
            <a:rPr lang="en-US" dirty="0"/>
            <a:t> </a:t>
          </a:r>
          <a:r>
            <a:rPr lang="en-US" dirty="0" err="1"/>
            <a:t>warna</a:t>
          </a:r>
          <a:r>
            <a:rPr lang="en-US" dirty="0"/>
            <a:t>.</a:t>
          </a:r>
        </a:p>
      </dgm:t>
    </dgm:pt>
    <dgm:pt modelId="{538FFE77-5D70-41C2-B104-B0043358E8DF}" type="parTrans" cxnId="{82687CE9-EA8C-4CD6-9DE2-E1FF44DE3F58}">
      <dgm:prSet/>
      <dgm:spPr/>
      <dgm:t>
        <a:bodyPr/>
        <a:lstStyle/>
        <a:p>
          <a:endParaRPr lang="en-US"/>
        </a:p>
      </dgm:t>
    </dgm:pt>
    <dgm:pt modelId="{6899CEF9-8765-4648-BB25-2ED323E66A02}" type="sibTrans" cxnId="{82687CE9-EA8C-4CD6-9DE2-E1FF44DE3F58}">
      <dgm:prSet/>
      <dgm:spPr/>
      <dgm:t>
        <a:bodyPr/>
        <a:lstStyle/>
        <a:p>
          <a:endParaRPr lang="en-US"/>
        </a:p>
      </dgm:t>
    </dgm:pt>
    <dgm:pt modelId="{52EA0A82-4B88-4753-BEDA-ECA20D94A27F}">
      <dgm:prSet phldrT="[Text]" custT="1"/>
      <dgm:spPr/>
      <dgm:t>
        <a:bodyPr/>
        <a:lstStyle/>
        <a:p>
          <a:r>
            <a:rPr lang="en-US" sz="1200" dirty="0"/>
            <a:t>Gray</a:t>
          </a:r>
        </a:p>
      </dgm:t>
    </dgm:pt>
    <dgm:pt modelId="{46C13CF6-C054-4FDB-8F3D-62A012593A34}" type="parTrans" cxnId="{64304968-CEB9-466C-B36C-D09BFFB0210C}">
      <dgm:prSet/>
      <dgm:spPr/>
      <dgm:t>
        <a:bodyPr/>
        <a:lstStyle/>
        <a:p>
          <a:endParaRPr lang="en-US"/>
        </a:p>
      </dgm:t>
    </dgm:pt>
    <dgm:pt modelId="{265C1D5B-F112-4533-A649-BD2BBA83EEC8}" type="sibTrans" cxnId="{64304968-CEB9-466C-B36C-D09BFFB0210C}">
      <dgm:prSet/>
      <dgm:spPr/>
      <dgm:t>
        <a:bodyPr/>
        <a:lstStyle/>
        <a:p>
          <a:endParaRPr lang="en-US"/>
        </a:p>
      </dgm:t>
    </dgm:pt>
    <dgm:pt modelId="{E7B7846B-16F0-460F-80F4-9665A930349C}">
      <dgm:prSet phldrT="[Text]" custT="1"/>
      <dgm:spPr/>
      <dgm:t>
        <a:bodyPr/>
        <a:lstStyle/>
        <a:p>
          <a:r>
            <a:rPr lang="en-US" sz="1200" dirty="0" err="1"/>
            <a:t>Binery</a:t>
          </a:r>
          <a:endParaRPr lang="en-US" sz="1200" dirty="0"/>
        </a:p>
      </dgm:t>
    </dgm:pt>
    <dgm:pt modelId="{32D2A0BD-F6D6-49CD-B23B-27889B92B8DC}" type="parTrans" cxnId="{B311C1D4-B841-471C-AE75-8C86B691DEDF}">
      <dgm:prSet/>
      <dgm:spPr/>
      <dgm:t>
        <a:bodyPr/>
        <a:lstStyle/>
        <a:p>
          <a:endParaRPr lang="en-US"/>
        </a:p>
      </dgm:t>
    </dgm:pt>
    <dgm:pt modelId="{664BF6AD-1F0B-499B-BA8B-7A178B7FC3FF}" type="sibTrans" cxnId="{B311C1D4-B841-471C-AE75-8C86B691DEDF}">
      <dgm:prSet/>
      <dgm:spPr/>
      <dgm:t>
        <a:bodyPr/>
        <a:lstStyle/>
        <a:p>
          <a:endParaRPr lang="en-US"/>
        </a:p>
      </dgm:t>
    </dgm:pt>
    <dgm:pt modelId="{CF17557D-2EDF-492B-B49D-B1393F0D11E7}">
      <dgm:prSet phldrT="[Text]" custT="1"/>
      <dgm:spPr/>
      <dgm:t>
        <a:bodyPr/>
        <a:lstStyle/>
        <a:p>
          <a:r>
            <a:rPr lang="en-US" sz="900" b="1" dirty="0">
              <a:latin typeface="Myriad Pro"/>
            </a:rPr>
            <a:t>Cropping</a:t>
          </a:r>
          <a:endParaRPr lang="en-US" sz="900" dirty="0"/>
        </a:p>
      </dgm:t>
    </dgm:pt>
    <dgm:pt modelId="{5F5DE5B7-BD52-409B-82FD-E35C4742C78D}" type="sibTrans" cxnId="{C085B83A-79C7-4448-8A12-EF3EA0F21797}">
      <dgm:prSet/>
      <dgm:spPr/>
      <dgm:t>
        <a:bodyPr/>
        <a:lstStyle/>
        <a:p>
          <a:endParaRPr lang="en-US"/>
        </a:p>
      </dgm:t>
    </dgm:pt>
    <dgm:pt modelId="{4E1F4CB1-A27A-4719-A743-8409B4684FCA}" type="parTrans" cxnId="{C085B83A-79C7-4448-8A12-EF3EA0F21797}">
      <dgm:prSet/>
      <dgm:spPr/>
      <dgm:t>
        <a:bodyPr/>
        <a:lstStyle/>
        <a:p>
          <a:endParaRPr lang="en-US"/>
        </a:p>
      </dgm:t>
    </dgm:pt>
    <dgm:pt modelId="{4B780439-221F-41E9-A7BB-015A4EB938BD}">
      <dgm:prSet custT="1"/>
      <dgm:spPr/>
      <dgm:t>
        <a:bodyPr/>
        <a:lstStyle/>
        <a:p>
          <a:r>
            <a:rPr lang="en-US" sz="900" b="1" dirty="0">
              <a:latin typeface="Myriad Pro"/>
            </a:rPr>
            <a:t>Histograms</a:t>
          </a:r>
        </a:p>
      </dgm:t>
    </dgm:pt>
    <dgm:pt modelId="{3B0E5341-A177-4DAA-B006-D6A88C38F608}" type="parTrans" cxnId="{968CA90E-9C68-4DA3-9CC6-809B193CED80}">
      <dgm:prSet/>
      <dgm:spPr/>
      <dgm:t>
        <a:bodyPr/>
        <a:lstStyle/>
        <a:p>
          <a:endParaRPr lang="en-US"/>
        </a:p>
      </dgm:t>
    </dgm:pt>
    <dgm:pt modelId="{09ACB09A-E7B8-4790-A06F-FF9454C15608}" type="sibTrans" cxnId="{968CA90E-9C68-4DA3-9CC6-809B193CED80}">
      <dgm:prSet/>
      <dgm:spPr/>
      <dgm:t>
        <a:bodyPr/>
        <a:lstStyle/>
        <a:p>
          <a:endParaRPr lang="en-US"/>
        </a:p>
      </dgm:t>
    </dgm:pt>
    <dgm:pt modelId="{D9E53EC2-F83D-4731-BC8E-01CC788C97E2}">
      <dgm:prSet custT="1"/>
      <dgm:spPr/>
      <dgm:t>
        <a:bodyPr/>
        <a:lstStyle/>
        <a:p>
          <a:r>
            <a:rPr lang="en-US" sz="900" b="1" dirty="0">
              <a:latin typeface="Myriad Pro"/>
            </a:rPr>
            <a:t>Enhancement</a:t>
          </a:r>
        </a:p>
      </dgm:t>
    </dgm:pt>
    <dgm:pt modelId="{22A532BD-AA49-4810-B2CA-254EE307F73E}" type="parTrans" cxnId="{27D1FF58-3170-45C5-B765-0D1E846DE795}">
      <dgm:prSet/>
      <dgm:spPr/>
      <dgm:t>
        <a:bodyPr/>
        <a:lstStyle/>
        <a:p>
          <a:endParaRPr lang="en-US"/>
        </a:p>
      </dgm:t>
    </dgm:pt>
    <dgm:pt modelId="{A3372641-431C-4A22-8FB5-64A37ED0D41E}" type="sibTrans" cxnId="{27D1FF58-3170-45C5-B765-0D1E846DE795}">
      <dgm:prSet/>
      <dgm:spPr/>
      <dgm:t>
        <a:bodyPr/>
        <a:lstStyle/>
        <a:p>
          <a:endParaRPr lang="en-US"/>
        </a:p>
      </dgm:t>
    </dgm:pt>
    <dgm:pt modelId="{60EFB000-4745-4ED3-8F9D-D7D50D8F940E}">
      <dgm:prSet custT="1"/>
      <dgm:spPr/>
      <dgm:t>
        <a:bodyPr/>
        <a:lstStyle/>
        <a:p>
          <a:r>
            <a:rPr lang="en-US" sz="900" b="1" dirty="0">
              <a:latin typeface="Myriad Pro"/>
            </a:rPr>
            <a:t>Filtering</a:t>
          </a:r>
        </a:p>
      </dgm:t>
    </dgm:pt>
    <dgm:pt modelId="{FAA4ED8A-D788-4CD5-ADBF-28269F071177}" type="parTrans" cxnId="{C1E36166-B32C-4965-B92D-81A4D7BAC4B7}">
      <dgm:prSet/>
      <dgm:spPr/>
      <dgm:t>
        <a:bodyPr/>
        <a:lstStyle/>
        <a:p>
          <a:endParaRPr lang="en-US"/>
        </a:p>
      </dgm:t>
    </dgm:pt>
    <dgm:pt modelId="{1389FE9E-32A5-488C-9B4D-569F20FF0966}" type="sibTrans" cxnId="{C1E36166-B32C-4965-B92D-81A4D7BAC4B7}">
      <dgm:prSet/>
      <dgm:spPr/>
      <dgm:t>
        <a:bodyPr/>
        <a:lstStyle/>
        <a:p>
          <a:endParaRPr lang="en-US"/>
        </a:p>
      </dgm:t>
    </dgm:pt>
    <dgm:pt modelId="{DCEAA300-D455-4910-8F9A-C00500BAB14D}">
      <dgm:prSet phldrT="[Text]"/>
      <dgm:spPr/>
      <dgm:t>
        <a:bodyPr/>
        <a:lstStyle/>
        <a:p>
          <a:r>
            <a:rPr lang="en-US" dirty="0" err="1"/>
            <a:t>Identifikasi</a:t>
          </a:r>
          <a:r>
            <a:rPr lang="en-US" dirty="0"/>
            <a:t> / </a:t>
          </a:r>
          <a:r>
            <a:rPr lang="en-US" dirty="0" err="1"/>
            <a:t>klasifikasi</a:t>
          </a:r>
          <a:endParaRPr lang="en-US" dirty="0"/>
        </a:p>
      </dgm:t>
    </dgm:pt>
    <dgm:pt modelId="{9C8DF61F-FC4C-4429-AC51-C7DC059D8C36}" type="parTrans" cxnId="{4EDBABB0-5E44-4782-A158-BCA6C2B48980}">
      <dgm:prSet/>
      <dgm:spPr/>
      <dgm:t>
        <a:bodyPr/>
        <a:lstStyle/>
        <a:p>
          <a:endParaRPr lang="en-US"/>
        </a:p>
      </dgm:t>
    </dgm:pt>
    <dgm:pt modelId="{88A39620-55EB-49EA-B64B-187F3F76ED44}" type="sibTrans" cxnId="{4EDBABB0-5E44-4782-A158-BCA6C2B48980}">
      <dgm:prSet/>
      <dgm:spPr/>
      <dgm:t>
        <a:bodyPr/>
        <a:lstStyle/>
        <a:p>
          <a:endParaRPr lang="en-US"/>
        </a:p>
      </dgm:t>
    </dgm:pt>
    <dgm:pt modelId="{2B1D0CA5-DA01-4A82-BE0E-954B133027DA}">
      <dgm:prSet phldrT="[Text]"/>
      <dgm:spPr/>
      <dgm:t>
        <a:bodyPr/>
        <a:lstStyle/>
        <a:p>
          <a:r>
            <a:rPr lang="en-US" dirty="0" err="1"/>
            <a:t>Algoritma</a:t>
          </a:r>
          <a:r>
            <a:rPr lang="en-US" dirty="0"/>
            <a:t> yang </a:t>
          </a:r>
          <a:r>
            <a:rPr lang="en-US" dirty="0" err="1"/>
            <a:t>biasa</a:t>
          </a:r>
          <a:r>
            <a:rPr lang="en-US" dirty="0"/>
            <a:t> </a:t>
          </a:r>
          <a:r>
            <a:rPr lang="en-US" dirty="0" err="1"/>
            <a:t>digunakan</a:t>
          </a:r>
          <a:r>
            <a:rPr lang="en-US" dirty="0"/>
            <a:t> </a:t>
          </a:r>
          <a:r>
            <a:rPr lang="en-US" dirty="0" err="1"/>
            <a:t>antara</a:t>
          </a:r>
          <a:r>
            <a:rPr lang="en-US" dirty="0"/>
            <a:t> lain </a:t>
          </a:r>
          <a:r>
            <a:rPr lang="en-US" dirty="0" err="1"/>
            <a:t>jaringan</a:t>
          </a:r>
          <a:r>
            <a:rPr lang="en-US" dirty="0"/>
            <a:t> </a:t>
          </a:r>
          <a:r>
            <a:rPr lang="en-US" dirty="0" err="1"/>
            <a:t>syaraf</a:t>
          </a:r>
          <a:r>
            <a:rPr lang="en-US" dirty="0"/>
            <a:t> </a:t>
          </a:r>
          <a:r>
            <a:rPr lang="en-US" dirty="0" err="1"/>
            <a:t>tiruan</a:t>
          </a:r>
          <a:r>
            <a:rPr lang="en-US" dirty="0"/>
            <a:t>, support vector machine, k-means clustering, k-nearest neighbor, </a:t>
          </a:r>
          <a:r>
            <a:rPr lang="en-US" dirty="0" err="1"/>
            <a:t>logika</a:t>
          </a:r>
          <a:r>
            <a:rPr lang="en-US" dirty="0"/>
            <a:t> fuzzy, fuzzy c-means clustering, naive </a:t>
          </a:r>
          <a:r>
            <a:rPr lang="en-US" dirty="0" err="1"/>
            <a:t>bayes</a:t>
          </a:r>
          <a:endParaRPr lang="en-US" dirty="0"/>
        </a:p>
      </dgm:t>
    </dgm:pt>
    <dgm:pt modelId="{1B3B10FD-1F3C-42AD-9A6A-B18A35235ED0}" type="parTrans" cxnId="{C0DC3116-901C-40A6-AA76-1E4B197E6093}">
      <dgm:prSet/>
      <dgm:spPr/>
      <dgm:t>
        <a:bodyPr/>
        <a:lstStyle/>
        <a:p>
          <a:endParaRPr lang="en-US"/>
        </a:p>
      </dgm:t>
    </dgm:pt>
    <dgm:pt modelId="{9AB19BAA-0938-425E-8D7B-3E0F5B972E21}" type="sibTrans" cxnId="{C0DC3116-901C-40A6-AA76-1E4B197E6093}">
      <dgm:prSet/>
      <dgm:spPr/>
      <dgm:t>
        <a:bodyPr/>
        <a:lstStyle/>
        <a:p>
          <a:endParaRPr lang="en-US"/>
        </a:p>
      </dgm:t>
    </dgm:pt>
    <dgm:pt modelId="{6AEEE673-3E73-478A-B04A-B83D5E6DE1E0}" type="pres">
      <dgm:prSet presAssocID="{FC032B94-5095-48EC-B47C-B4F9D02DF19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BDE62D-15D4-4BF3-B1C8-F2A17A0CE735}" type="pres">
      <dgm:prSet presAssocID="{7736CEDE-C210-4D2E-BFA4-483AD4DD3358}" presName="compNode" presStyleCnt="0"/>
      <dgm:spPr/>
    </dgm:pt>
    <dgm:pt modelId="{C1C54DBC-F64C-4B97-9005-27A600368A25}" type="pres">
      <dgm:prSet presAssocID="{7736CEDE-C210-4D2E-BFA4-483AD4DD3358}" presName="noGeometry" presStyleCnt="0"/>
      <dgm:spPr/>
    </dgm:pt>
    <dgm:pt modelId="{99F71470-CE3E-4064-AB42-F4C48F4030DF}" type="pres">
      <dgm:prSet presAssocID="{7736CEDE-C210-4D2E-BFA4-483AD4DD3358}" presName="childTextVisible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58BC1D-E1B3-4F1C-B8A9-367B6565594A}" type="pres">
      <dgm:prSet presAssocID="{7736CEDE-C210-4D2E-BFA4-483AD4DD3358}" presName="childTextHidden" presStyleLbl="bgAccFollowNode1" presStyleIdx="0" presStyleCnt="5"/>
      <dgm:spPr/>
      <dgm:t>
        <a:bodyPr/>
        <a:lstStyle/>
        <a:p>
          <a:endParaRPr lang="en-US"/>
        </a:p>
      </dgm:t>
    </dgm:pt>
    <dgm:pt modelId="{DAA620BF-F1CF-4D2D-9F5E-12E51C13DF76}" type="pres">
      <dgm:prSet presAssocID="{7736CEDE-C210-4D2E-BFA4-483AD4DD3358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1CBB5-8A0B-43E6-BA07-BFE2AE3C40EC}" type="pres">
      <dgm:prSet presAssocID="{7736CEDE-C210-4D2E-BFA4-483AD4DD3358}" presName="aSpace" presStyleCnt="0"/>
      <dgm:spPr/>
    </dgm:pt>
    <dgm:pt modelId="{18F48FBB-9712-40B2-BC80-978AB4DCAD33}" type="pres">
      <dgm:prSet presAssocID="{1E8BFA1B-BCCB-4360-AABC-70F2DF6BC664}" presName="compNode" presStyleCnt="0"/>
      <dgm:spPr/>
    </dgm:pt>
    <dgm:pt modelId="{62DA0789-281C-4418-A7CC-E497853D1927}" type="pres">
      <dgm:prSet presAssocID="{1E8BFA1B-BCCB-4360-AABC-70F2DF6BC664}" presName="noGeometry" presStyleCnt="0"/>
      <dgm:spPr/>
    </dgm:pt>
    <dgm:pt modelId="{661590D1-DB43-443E-A59F-0A1373ADCDD3}" type="pres">
      <dgm:prSet presAssocID="{1E8BFA1B-BCCB-4360-AABC-70F2DF6BC664}" presName="childTextVisible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755F4A-367F-4937-8E9A-42D4DFFAF340}" type="pres">
      <dgm:prSet presAssocID="{1E8BFA1B-BCCB-4360-AABC-70F2DF6BC664}" presName="childTextHidden" presStyleLbl="bgAccFollowNode1" presStyleIdx="1" presStyleCnt="5"/>
      <dgm:spPr/>
      <dgm:t>
        <a:bodyPr/>
        <a:lstStyle/>
        <a:p>
          <a:endParaRPr lang="en-US"/>
        </a:p>
      </dgm:t>
    </dgm:pt>
    <dgm:pt modelId="{59360246-B9C9-4BB9-8A9E-A0360F5B651C}" type="pres">
      <dgm:prSet presAssocID="{1E8BFA1B-BCCB-4360-AABC-70F2DF6BC664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4F3452-9049-4879-B83E-17CC83D5C584}" type="pres">
      <dgm:prSet presAssocID="{1E8BFA1B-BCCB-4360-AABC-70F2DF6BC664}" presName="aSpace" presStyleCnt="0"/>
      <dgm:spPr/>
    </dgm:pt>
    <dgm:pt modelId="{46F713B9-DF11-4B4E-BC43-C07C415C60E8}" type="pres">
      <dgm:prSet presAssocID="{F4FD6FF3-770C-4CFD-9220-590BB7EB5538}" presName="compNode" presStyleCnt="0"/>
      <dgm:spPr/>
    </dgm:pt>
    <dgm:pt modelId="{5A9E2B04-0D44-4757-8CD1-348E10EC5B41}" type="pres">
      <dgm:prSet presAssocID="{F4FD6FF3-770C-4CFD-9220-590BB7EB5538}" presName="noGeometry" presStyleCnt="0"/>
      <dgm:spPr/>
    </dgm:pt>
    <dgm:pt modelId="{E2A11039-4894-4468-9DCC-17C7595746CC}" type="pres">
      <dgm:prSet presAssocID="{F4FD6FF3-770C-4CFD-9220-590BB7EB5538}" presName="childTextVisible" presStyleLbl="bgAccFollowNode1" presStyleIdx="2" presStyleCnt="5" custScaleX="1218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A7E41-C0BD-4BE9-B107-CF41187C05BE}" type="pres">
      <dgm:prSet presAssocID="{F4FD6FF3-770C-4CFD-9220-590BB7EB5538}" presName="childTextHidden" presStyleLbl="bgAccFollowNode1" presStyleIdx="2" presStyleCnt="5"/>
      <dgm:spPr/>
      <dgm:t>
        <a:bodyPr/>
        <a:lstStyle/>
        <a:p>
          <a:endParaRPr lang="en-US"/>
        </a:p>
      </dgm:t>
    </dgm:pt>
    <dgm:pt modelId="{453F7E8B-C5AE-4083-B192-56BCCB11B3CD}" type="pres">
      <dgm:prSet presAssocID="{F4FD6FF3-770C-4CFD-9220-590BB7EB5538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DB882E-BD8E-4FF9-88D2-A0E8664E51CC}" type="pres">
      <dgm:prSet presAssocID="{F4FD6FF3-770C-4CFD-9220-590BB7EB5538}" presName="aSpace" presStyleCnt="0"/>
      <dgm:spPr/>
    </dgm:pt>
    <dgm:pt modelId="{C94065B0-34D4-4E6E-8A99-4D2650FE6593}" type="pres">
      <dgm:prSet presAssocID="{65D0DCB1-38DD-4C08-8486-1026BA6907AC}" presName="compNode" presStyleCnt="0"/>
      <dgm:spPr/>
    </dgm:pt>
    <dgm:pt modelId="{73199718-3578-4150-BC5D-C4FC6B33EFFF}" type="pres">
      <dgm:prSet presAssocID="{65D0DCB1-38DD-4C08-8486-1026BA6907AC}" presName="noGeometry" presStyleCnt="0"/>
      <dgm:spPr/>
    </dgm:pt>
    <dgm:pt modelId="{2AAB87EC-C1BE-4121-B8A6-1AB21D67067E}" type="pres">
      <dgm:prSet presAssocID="{65D0DCB1-38DD-4C08-8486-1026BA6907AC}" presName="childTextVisible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6BE1C-D530-4A9C-970A-9B28875E8F39}" type="pres">
      <dgm:prSet presAssocID="{65D0DCB1-38DD-4C08-8486-1026BA6907AC}" presName="childTextHidden" presStyleLbl="bgAccFollowNode1" presStyleIdx="3" presStyleCnt="5"/>
      <dgm:spPr/>
      <dgm:t>
        <a:bodyPr/>
        <a:lstStyle/>
        <a:p>
          <a:endParaRPr lang="en-US"/>
        </a:p>
      </dgm:t>
    </dgm:pt>
    <dgm:pt modelId="{49D66D21-B9A8-4CFA-8ED2-9BB2B7B68773}" type="pres">
      <dgm:prSet presAssocID="{65D0DCB1-38DD-4C08-8486-1026BA6907AC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4E8FAF-EA08-47ED-8AE1-C861F453A6F8}" type="pres">
      <dgm:prSet presAssocID="{65D0DCB1-38DD-4C08-8486-1026BA6907AC}" presName="aSpace" presStyleCnt="0"/>
      <dgm:spPr/>
    </dgm:pt>
    <dgm:pt modelId="{C556055B-9140-4417-A37B-298D576BC7A0}" type="pres">
      <dgm:prSet presAssocID="{DCEAA300-D455-4910-8F9A-C00500BAB14D}" presName="compNode" presStyleCnt="0"/>
      <dgm:spPr/>
    </dgm:pt>
    <dgm:pt modelId="{AF88CB86-E3CB-49F5-A3B6-32F025202071}" type="pres">
      <dgm:prSet presAssocID="{DCEAA300-D455-4910-8F9A-C00500BAB14D}" presName="noGeometry" presStyleCnt="0"/>
      <dgm:spPr/>
    </dgm:pt>
    <dgm:pt modelId="{4D83A758-387D-4F40-AE1A-FCC9710A19FC}" type="pres">
      <dgm:prSet presAssocID="{DCEAA300-D455-4910-8F9A-C00500BAB14D}" presName="childTextVisible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27F9E-4B1C-49E8-86C8-380C54F4C79C}" type="pres">
      <dgm:prSet presAssocID="{DCEAA300-D455-4910-8F9A-C00500BAB14D}" presName="childTextHidden" presStyleLbl="bgAccFollowNode1" presStyleIdx="4" presStyleCnt="5"/>
      <dgm:spPr/>
      <dgm:t>
        <a:bodyPr/>
        <a:lstStyle/>
        <a:p>
          <a:endParaRPr lang="en-US"/>
        </a:p>
      </dgm:t>
    </dgm:pt>
    <dgm:pt modelId="{664AB850-4099-4731-BB70-47B4232340DC}" type="pres">
      <dgm:prSet presAssocID="{DCEAA300-D455-4910-8F9A-C00500BAB14D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B1F430-FB9E-4B9C-8A77-29B18506B749}" type="presOf" srcId="{627A9D17-C93A-46AD-80D7-7CA1274D543A}" destId="{E2A11039-4894-4468-9DCC-17C7595746CC}" srcOrd="0" destOrd="0" presId="urn:microsoft.com/office/officeart/2005/8/layout/hProcess6"/>
    <dgm:cxn modelId="{0B206EBC-C3BD-4EC9-9326-83D7D3E9270A}" srcId="{FC032B94-5095-48EC-B47C-B4F9D02DF196}" destId="{7736CEDE-C210-4D2E-BFA4-483AD4DD3358}" srcOrd="0" destOrd="0" parTransId="{9AF7623A-BD7F-426F-9F2C-233B14221F57}" sibTransId="{DEC792BD-8263-4124-8AA4-4CCACEB387DC}"/>
    <dgm:cxn modelId="{6727F15F-5AAA-4D52-962B-21B71BD5738E}" srcId="{7736CEDE-C210-4D2E-BFA4-483AD4DD3358}" destId="{2463A1AF-884E-4AE4-BDCA-EF56069B3B1E}" srcOrd="2" destOrd="0" parTransId="{80B88033-873E-4BE5-9DF4-031F864A1B76}" sibTransId="{2D9CA552-168E-4188-A492-317BD6AFCF61}"/>
    <dgm:cxn modelId="{3D99751C-F15A-4FF1-82C2-FEABB805FBCA}" type="presOf" srcId="{DCEAA300-D455-4910-8F9A-C00500BAB14D}" destId="{664AB850-4099-4731-BB70-47B4232340DC}" srcOrd="0" destOrd="0" presId="urn:microsoft.com/office/officeart/2005/8/layout/hProcess6"/>
    <dgm:cxn modelId="{3CB2A921-E97F-4BCE-8E37-53C528B1DBC1}" type="presOf" srcId="{627A9D17-C93A-46AD-80D7-7CA1274D543A}" destId="{0FFA7E41-C0BD-4BE9-B107-CF41187C05BE}" srcOrd="1" destOrd="0" presId="urn:microsoft.com/office/officeart/2005/8/layout/hProcess6"/>
    <dgm:cxn modelId="{0AC89E68-9FA1-4C42-BF2B-7A5214158F75}" type="presOf" srcId="{F4C7007C-CF77-4962-A058-D3AFC4B48647}" destId="{2AAB87EC-C1BE-4121-B8A6-1AB21D67067E}" srcOrd="0" destOrd="0" presId="urn:microsoft.com/office/officeart/2005/8/layout/hProcess6"/>
    <dgm:cxn modelId="{C1A87098-93C7-4BB1-B04A-0BE3466514E1}" type="presOf" srcId="{E7B7846B-16F0-460F-80F4-9665A930349C}" destId="{4C58BC1D-E1B3-4F1C-B8A9-367B6565594A}" srcOrd="1" destOrd="3" presId="urn:microsoft.com/office/officeart/2005/8/layout/hProcess6"/>
    <dgm:cxn modelId="{CD88844B-C1AA-472F-9BDE-BA88189413CF}" type="presOf" srcId="{60EFB000-4745-4ED3-8F9D-D7D50D8F940E}" destId="{661590D1-DB43-443E-A59F-0A1373ADCDD3}" srcOrd="0" destOrd="3" presId="urn:microsoft.com/office/officeart/2005/8/layout/hProcess6"/>
    <dgm:cxn modelId="{00DC97D8-48B7-47BB-B843-39DF38D7E5AA}" type="presOf" srcId="{B1810658-9C3A-4EB3-B3E9-464B816F8CD4}" destId="{99F71470-CE3E-4064-AB42-F4C48F4030DF}" srcOrd="0" destOrd="0" presId="urn:microsoft.com/office/officeart/2005/8/layout/hProcess6"/>
    <dgm:cxn modelId="{82687CE9-EA8C-4CD6-9DE2-E1FF44DE3F58}" srcId="{65D0DCB1-38DD-4C08-8486-1026BA6907AC}" destId="{F4C7007C-CF77-4962-A058-D3AFC4B48647}" srcOrd="0" destOrd="0" parTransId="{538FFE77-5D70-41C2-B104-B0043358E8DF}" sibTransId="{6899CEF9-8765-4648-BB25-2ED323E66A02}"/>
    <dgm:cxn modelId="{6D44BE78-25A7-48BA-AD1A-BE95EBD833DB}" type="presOf" srcId="{4B780439-221F-41E9-A7BB-015A4EB938BD}" destId="{6F755F4A-367F-4937-8E9A-42D4DFFAF340}" srcOrd="1" destOrd="1" presId="urn:microsoft.com/office/officeart/2005/8/layout/hProcess6"/>
    <dgm:cxn modelId="{4EDBABB0-5E44-4782-A158-BCA6C2B48980}" srcId="{FC032B94-5095-48EC-B47C-B4F9D02DF196}" destId="{DCEAA300-D455-4910-8F9A-C00500BAB14D}" srcOrd="4" destOrd="0" parTransId="{9C8DF61F-FC4C-4429-AC51-C7DC059D8C36}" sibTransId="{88A39620-55EB-49EA-B64B-187F3F76ED44}"/>
    <dgm:cxn modelId="{8BF84A0E-5B34-47E4-B8EE-FA4CFAEC6394}" type="presOf" srcId="{2B1D0CA5-DA01-4A82-BE0E-954B133027DA}" destId="{E4827F9E-4B1C-49E8-86C8-380C54F4C79C}" srcOrd="1" destOrd="0" presId="urn:microsoft.com/office/officeart/2005/8/layout/hProcess6"/>
    <dgm:cxn modelId="{64304968-CEB9-466C-B36C-D09BFFB0210C}" srcId="{7736CEDE-C210-4D2E-BFA4-483AD4DD3358}" destId="{52EA0A82-4B88-4753-BEDA-ECA20D94A27F}" srcOrd="1" destOrd="0" parTransId="{46C13CF6-C054-4FDB-8F3D-62A012593A34}" sibTransId="{265C1D5B-F112-4533-A649-BD2BBA83EEC8}"/>
    <dgm:cxn modelId="{0830EBFA-0F35-42D3-A3FF-E2A486109278}" srcId="{7736CEDE-C210-4D2E-BFA4-483AD4DD3358}" destId="{B1810658-9C3A-4EB3-B3E9-464B816F8CD4}" srcOrd="0" destOrd="0" parTransId="{1F77EE2F-CDFD-4ACF-963E-7B9331C8E915}" sibTransId="{F5FB3978-C026-44FB-8963-9AB4FBA63A45}"/>
    <dgm:cxn modelId="{B311C1D4-B841-471C-AE75-8C86B691DEDF}" srcId="{7736CEDE-C210-4D2E-BFA4-483AD4DD3358}" destId="{E7B7846B-16F0-460F-80F4-9665A930349C}" srcOrd="3" destOrd="0" parTransId="{32D2A0BD-F6D6-49CD-B23B-27889B92B8DC}" sibTransId="{664BF6AD-1F0B-499B-BA8B-7A178B7FC3FF}"/>
    <dgm:cxn modelId="{DE95DEAC-1D80-43C4-9023-A4B3B645AC5D}" srcId="{FC032B94-5095-48EC-B47C-B4F9D02DF196}" destId="{1E8BFA1B-BCCB-4360-AABC-70F2DF6BC664}" srcOrd="1" destOrd="0" parTransId="{BBDBBD05-6C96-42D3-823E-3AE1289C0D03}" sibTransId="{386E0594-844D-4A67-A2DC-1C82713FD558}"/>
    <dgm:cxn modelId="{98942A6A-3B68-486B-9F51-D2BDB9E4F157}" type="presOf" srcId="{FC032B94-5095-48EC-B47C-B4F9D02DF196}" destId="{6AEEE673-3E73-478A-B04A-B83D5E6DE1E0}" srcOrd="0" destOrd="0" presId="urn:microsoft.com/office/officeart/2005/8/layout/hProcess6"/>
    <dgm:cxn modelId="{29095471-BEA3-460C-83BC-6FE04FF1E418}" type="presOf" srcId="{D9E53EC2-F83D-4731-BC8E-01CC788C97E2}" destId="{661590D1-DB43-443E-A59F-0A1373ADCDD3}" srcOrd="0" destOrd="2" presId="urn:microsoft.com/office/officeart/2005/8/layout/hProcess6"/>
    <dgm:cxn modelId="{381152C6-F9D0-4C91-872A-F5B89461C74A}" type="presOf" srcId="{CF17557D-2EDF-492B-B49D-B1393F0D11E7}" destId="{661590D1-DB43-443E-A59F-0A1373ADCDD3}" srcOrd="0" destOrd="0" presId="urn:microsoft.com/office/officeart/2005/8/layout/hProcess6"/>
    <dgm:cxn modelId="{A268F7B7-20D0-400D-9FAF-EB1CCA3B2A54}" type="presOf" srcId="{4B780439-221F-41E9-A7BB-015A4EB938BD}" destId="{661590D1-DB43-443E-A59F-0A1373ADCDD3}" srcOrd="0" destOrd="1" presId="urn:microsoft.com/office/officeart/2005/8/layout/hProcess6"/>
    <dgm:cxn modelId="{C0DC3116-901C-40A6-AA76-1E4B197E6093}" srcId="{DCEAA300-D455-4910-8F9A-C00500BAB14D}" destId="{2B1D0CA5-DA01-4A82-BE0E-954B133027DA}" srcOrd="0" destOrd="0" parTransId="{1B3B10FD-1F3C-42AD-9A6A-B18A35235ED0}" sibTransId="{9AB19BAA-0938-425E-8D7B-3E0F5B972E21}"/>
    <dgm:cxn modelId="{C7AB9BC6-2300-44D7-AC9B-52385EB1A8A6}" type="presOf" srcId="{65D0DCB1-38DD-4C08-8486-1026BA6907AC}" destId="{49D66D21-B9A8-4CFA-8ED2-9BB2B7B68773}" srcOrd="0" destOrd="0" presId="urn:microsoft.com/office/officeart/2005/8/layout/hProcess6"/>
    <dgm:cxn modelId="{6421CDA6-22F6-4C83-8249-782E464A69F0}" type="presOf" srcId="{2463A1AF-884E-4AE4-BDCA-EF56069B3B1E}" destId="{99F71470-CE3E-4064-AB42-F4C48F4030DF}" srcOrd="0" destOrd="2" presId="urn:microsoft.com/office/officeart/2005/8/layout/hProcess6"/>
    <dgm:cxn modelId="{1D89FD78-272D-4F0A-A7DA-1B8915A126B9}" srcId="{FC032B94-5095-48EC-B47C-B4F9D02DF196}" destId="{F4FD6FF3-770C-4CFD-9220-590BB7EB5538}" srcOrd="2" destOrd="0" parTransId="{9280620E-C09C-441A-BC45-AA75A9A7E105}" sibTransId="{5FF481AA-A757-4657-A42F-9533FC8F0173}"/>
    <dgm:cxn modelId="{F56E00BC-F429-423D-BC54-E80268C9612F}" srcId="{FC032B94-5095-48EC-B47C-B4F9D02DF196}" destId="{65D0DCB1-38DD-4C08-8486-1026BA6907AC}" srcOrd="3" destOrd="0" parTransId="{1703BEA3-0038-405C-8DA1-95CB7C80DC54}" sibTransId="{6F7A3E3E-AF05-4362-A8AB-BFAFD700CA32}"/>
    <dgm:cxn modelId="{316E7CB8-D230-4D09-A688-486AD90771AC}" type="presOf" srcId="{F4C7007C-CF77-4962-A058-D3AFC4B48647}" destId="{D3D6BE1C-D530-4A9C-970A-9B28875E8F39}" srcOrd="1" destOrd="0" presId="urn:microsoft.com/office/officeart/2005/8/layout/hProcess6"/>
    <dgm:cxn modelId="{C4C701B2-E5E4-464C-8199-1EFBB796BFCC}" type="presOf" srcId="{F4FD6FF3-770C-4CFD-9220-590BB7EB5538}" destId="{453F7E8B-C5AE-4083-B192-56BCCB11B3CD}" srcOrd="0" destOrd="0" presId="urn:microsoft.com/office/officeart/2005/8/layout/hProcess6"/>
    <dgm:cxn modelId="{27D1FF58-3170-45C5-B765-0D1E846DE795}" srcId="{1E8BFA1B-BCCB-4360-AABC-70F2DF6BC664}" destId="{D9E53EC2-F83D-4731-BC8E-01CC788C97E2}" srcOrd="2" destOrd="0" parTransId="{22A532BD-AA49-4810-B2CA-254EE307F73E}" sibTransId="{A3372641-431C-4A22-8FB5-64A37ED0D41E}"/>
    <dgm:cxn modelId="{C1E36166-B32C-4965-B92D-81A4D7BAC4B7}" srcId="{1E8BFA1B-BCCB-4360-AABC-70F2DF6BC664}" destId="{60EFB000-4745-4ED3-8F9D-D7D50D8F940E}" srcOrd="3" destOrd="0" parTransId="{FAA4ED8A-D788-4CD5-ADBF-28269F071177}" sibTransId="{1389FE9E-32A5-488C-9B4D-569F20FF0966}"/>
    <dgm:cxn modelId="{1B30407A-C929-4C5C-B817-6123AAF15045}" type="presOf" srcId="{7736CEDE-C210-4D2E-BFA4-483AD4DD3358}" destId="{DAA620BF-F1CF-4D2D-9F5E-12E51C13DF76}" srcOrd="0" destOrd="0" presId="urn:microsoft.com/office/officeart/2005/8/layout/hProcess6"/>
    <dgm:cxn modelId="{968CA90E-9C68-4DA3-9CC6-809B193CED80}" srcId="{1E8BFA1B-BCCB-4360-AABC-70F2DF6BC664}" destId="{4B780439-221F-41E9-A7BB-015A4EB938BD}" srcOrd="1" destOrd="0" parTransId="{3B0E5341-A177-4DAA-B006-D6A88C38F608}" sibTransId="{09ACB09A-E7B8-4790-A06F-FF9454C15608}"/>
    <dgm:cxn modelId="{A108C551-1F59-4917-AD00-6365F0260B26}" type="presOf" srcId="{E7B7846B-16F0-460F-80F4-9665A930349C}" destId="{99F71470-CE3E-4064-AB42-F4C48F4030DF}" srcOrd="0" destOrd="3" presId="urn:microsoft.com/office/officeart/2005/8/layout/hProcess6"/>
    <dgm:cxn modelId="{C085B83A-79C7-4448-8A12-EF3EA0F21797}" srcId="{1E8BFA1B-BCCB-4360-AABC-70F2DF6BC664}" destId="{CF17557D-2EDF-492B-B49D-B1393F0D11E7}" srcOrd="0" destOrd="0" parTransId="{4E1F4CB1-A27A-4719-A743-8409B4684FCA}" sibTransId="{5F5DE5B7-BD52-409B-82FD-E35C4742C78D}"/>
    <dgm:cxn modelId="{A47CDC67-C4CC-41FA-8D2B-B0AC2FE8643F}" type="presOf" srcId="{52EA0A82-4B88-4753-BEDA-ECA20D94A27F}" destId="{4C58BC1D-E1B3-4F1C-B8A9-367B6565594A}" srcOrd="1" destOrd="1" presId="urn:microsoft.com/office/officeart/2005/8/layout/hProcess6"/>
    <dgm:cxn modelId="{B042431B-7FFD-45E5-86FA-0C1008B80B10}" type="presOf" srcId="{60EFB000-4745-4ED3-8F9D-D7D50D8F940E}" destId="{6F755F4A-367F-4937-8E9A-42D4DFFAF340}" srcOrd="1" destOrd="3" presId="urn:microsoft.com/office/officeart/2005/8/layout/hProcess6"/>
    <dgm:cxn modelId="{EEE371B8-33EC-4509-A61C-31A66FA6AA8E}" type="presOf" srcId="{2463A1AF-884E-4AE4-BDCA-EF56069B3B1E}" destId="{4C58BC1D-E1B3-4F1C-B8A9-367B6565594A}" srcOrd="1" destOrd="2" presId="urn:microsoft.com/office/officeart/2005/8/layout/hProcess6"/>
    <dgm:cxn modelId="{559A0B4D-B907-4D95-A116-2EDEB161A6DB}" type="presOf" srcId="{52EA0A82-4B88-4753-BEDA-ECA20D94A27F}" destId="{99F71470-CE3E-4064-AB42-F4C48F4030DF}" srcOrd="0" destOrd="1" presId="urn:microsoft.com/office/officeart/2005/8/layout/hProcess6"/>
    <dgm:cxn modelId="{5FD8C5F0-E6CC-4393-B037-B85FE6EEBF67}" srcId="{F4FD6FF3-770C-4CFD-9220-590BB7EB5538}" destId="{627A9D17-C93A-46AD-80D7-7CA1274D543A}" srcOrd="0" destOrd="0" parTransId="{194A55AA-B2F8-47A7-A395-0C5AFF6D86CD}" sibTransId="{0FAF1E1C-D405-4F1F-A542-30C6F268D36C}"/>
    <dgm:cxn modelId="{39675222-AF3E-414F-9FE1-3A455B7C4B58}" type="presOf" srcId="{1E8BFA1B-BCCB-4360-AABC-70F2DF6BC664}" destId="{59360246-B9C9-4BB9-8A9E-A0360F5B651C}" srcOrd="0" destOrd="0" presId="urn:microsoft.com/office/officeart/2005/8/layout/hProcess6"/>
    <dgm:cxn modelId="{39E95743-5070-418D-9648-52E362E36F9C}" type="presOf" srcId="{B1810658-9C3A-4EB3-B3E9-464B816F8CD4}" destId="{4C58BC1D-E1B3-4F1C-B8A9-367B6565594A}" srcOrd="1" destOrd="0" presId="urn:microsoft.com/office/officeart/2005/8/layout/hProcess6"/>
    <dgm:cxn modelId="{9FBE2318-8505-4FCD-935E-E01354E1AE97}" type="presOf" srcId="{CF17557D-2EDF-492B-B49D-B1393F0D11E7}" destId="{6F755F4A-367F-4937-8E9A-42D4DFFAF340}" srcOrd="1" destOrd="0" presId="urn:microsoft.com/office/officeart/2005/8/layout/hProcess6"/>
    <dgm:cxn modelId="{18800A92-E47E-44E7-93D2-B73B5F898117}" type="presOf" srcId="{D9E53EC2-F83D-4731-BC8E-01CC788C97E2}" destId="{6F755F4A-367F-4937-8E9A-42D4DFFAF340}" srcOrd="1" destOrd="2" presId="urn:microsoft.com/office/officeart/2005/8/layout/hProcess6"/>
    <dgm:cxn modelId="{1BD7D867-621B-48FE-B698-6D73BB6556A1}" type="presOf" srcId="{2B1D0CA5-DA01-4A82-BE0E-954B133027DA}" destId="{4D83A758-387D-4F40-AE1A-FCC9710A19FC}" srcOrd="0" destOrd="0" presId="urn:microsoft.com/office/officeart/2005/8/layout/hProcess6"/>
    <dgm:cxn modelId="{3217A812-DC3D-4E49-82B8-75643C97DE3E}" type="presParOf" srcId="{6AEEE673-3E73-478A-B04A-B83D5E6DE1E0}" destId="{0CBDE62D-15D4-4BF3-B1C8-F2A17A0CE735}" srcOrd="0" destOrd="0" presId="urn:microsoft.com/office/officeart/2005/8/layout/hProcess6"/>
    <dgm:cxn modelId="{92D59345-E984-4AC6-B3BE-71EE337D663D}" type="presParOf" srcId="{0CBDE62D-15D4-4BF3-B1C8-F2A17A0CE735}" destId="{C1C54DBC-F64C-4B97-9005-27A600368A25}" srcOrd="0" destOrd="0" presId="urn:microsoft.com/office/officeart/2005/8/layout/hProcess6"/>
    <dgm:cxn modelId="{1791C408-6703-40C8-A92A-1EAB7C602DDE}" type="presParOf" srcId="{0CBDE62D-15D4-4BF3-B1C8-F2A17A0CE735}" destId="{99F71470-CE3E-4064-AB42-F4C48F4030DF}" srcOrd="1" destOrd="0" presId="urn:microsoft.com/office/officeart/2005/8/layout/hProcess6"/>
    <dgm:cxn modelId="{DD46F8C7-57E0-4E0C-992B-8D15D365E127}" type="presParOf" srcId="{0CBDE62D-15D4-4BF3-B1C8-F2A17A0CE735}" destId="{4C58BC1D-E1B3-4F1C-B8A9-367B6565594A}" srcOrd="2" destOrd="0" presId="urn:microsoft.com/office/officeart/2005/8/layout/hProcess6"/>
    <dgm:cxn modelId="{46C19AF9-6D93-412C-ACCC-17C09EFBE93A}" type="presParOf" srcId="{0CBDE62D-15D4-4BF3-B1C8-F2A17A0CE735}" destId="{DAA620BF-F1CF-4D2D-9F5E-12E51C13DF76}" srcOrd="3" destOrd="0" presId="urn:microsoft.com/office/officeart/2005/8/layout/hProcess6"/>
    <dgm:cxn modelId="{5B9DF141-D9D5-4B0B-A719-6715CE936DE4}" type="presParOf" srcId="{6AEEE673-3E73-478A-B04A-B83D5E6DE1E0}" destId="{FB91CBB5-8A0B-43E6-BA07-BFE2AE3C40EC}" srcOrd="1" destOrd="0" presId="urn:microsoft.com/office/officeart/2005/8/layout/hProcess6"/>
    <dgm:cxn modelId="{54A77041-64A1-41CA-8A1A-10FDB4613081}" type="presParOf" srcId="{6AEEE673-3E73-478A-B04A-B83D5E6DE1E0}" destId="{18F48FBB-9712-40B2-BC80-978AB4DCAD33}" srcOrd="2" destOrd="0" presId="urn:microsoft.com/office/officeart/2005/8/layout/hProcess6"/>
    <dgm:cxn modelId="{7238061B-FF78-4A6F-917A-90FC1DB7DE39}" type="presParOf" srcId="{18F48FBB-9712-40B2-BC80-978AB4DCAD33}" destId="{62DA0789-281C-4418-A7CC-E497853D1927}" srcOrd="0" destOrd="0" presId="urn:microsoft.com/office/officeart/2005/8/layout/hProcess6"/>
    <dgm:cxn modelId="{F00775F2-86D2-4F4A-AC15-DE1C026AA065}" type="presParOf" srcId="{18F48FBB-9712-40B2-BC80-978AB4DCAD33}" destId="{661590D1-DB43-443E-A59F-0A1373ADCDD3}" srcOrd="1" destOrd="0" presId="urn:microsoft.com/office/officeart/2005/8/layout/hProcess6"/>
    <dgm:cxn modelId="{C6956BF4-9EF5-4026-9005-530C893A87F9}" type="presParOf" srcId="{18F48FBB-9712-40B2-BC80-978AB4DCAD33}" destId="{6F755F4A-367F-4937-8E9A-42D4DFFAF340}" srcOrd="2" destOrd="0" presId="urn:microsoft.com/office/officeart/2005/8/layout/hProcess6"/>
    <dgm:cxn modelId="{F5B112A6-8FF8-46D7-8E18-1B6B0AC7AE88}" type="presParOf" srcId="{18F48FBB-9712-40B2-BC80-978AB4DCAD33}" destId="{59360246-B9C9-4BB9-8A9E-A0360F5B651C}" srcOrd="3" destOrd="0" presId="urn:microsoft.com/office/officeart/2005/8/layout/hProcess6"/>
    <dgm:cxn modelId="{E8EC5F08-C09C-47A5-92A1-5E46E57E82A3}" type="presParOf" srcId="{6AEEE673-3E73-478A-B04A-B83D5E6DE1E0}" destId="{644F3452-9049-4879-B83E-17CC83D5C584}" srcOrd="3" destOrd="0" presId="urn:microsoft.com/office/officeart/2005/8/layout/hProcess6"/>
    <dgm:cxn modelId="{D21DFAF7-DF4B-418F-9BDD-A29BD836DEBC}" type="presParOf" srcId="{6AEEE673-3E73-478A-B04A-B83D5E6DE1E0}" destId="{46F713B9-DF11-4B4E-BC43-C07C415C60E8}" srcOrd="4" destOrd="0" presId="urn:microsoft.com/office/officeart/2005/8/layout/hProcess6"/>
    <dgm:cxn modelId="{7DB44A28-9BD4-4582-844E-4E73C664DCD6}" type="presParOf" srcId="{46F713B9-DF11-4B4E-BC43-C07C415C60E8}" destId="{5A9E2B04-0D44-4757-8CD1-348E10EC5B41}" srcOrd="0" destOrd="0" presId="urn:microsoft.com/office/officeart/2005/8/layout/hProcess6"/>
    <dgm:cxn modelId="{AA9A48C8-33FE-4F24-91A7-6844532D6FE3}" type="presParOf" srcId="{46F713B9-DF11-4B4E-BC43-C07C415C60E8}" destId="{E2A11039-4894-4468-9DCC-17C7595746CC}" srcOrd="1" destOrd="0" presId="urn:microsoft.com/office/officeart/2005/8/layout/hProcess6"/>
    <dgm:cxn modelId="{EF3EEAC3-6E40-4E72-A02F-F2874A2F07DB}" type="presParOf" srcId="{46F713B9-DF11-4B4E-BC43-C07C415C60E8}" destId="{0FFA7E41-C0BD-4BE9-B107-CF41187C05BE}" srcOrd="2" destOrd="0" presId="urn:microsoft.com/office/officeart/2005/8/layout/hProcess6"/>
    <dgm:cxn modelId="{46162196-2A8D-4F4D-9A4E-EAA0DD9FA1CB}" type="presParOf" srcId="{46F713B9-DF11-4B4E-BC43-C07C415C60E8}" destId="{453F7E8B-C5AE-4083-B192-56BCCB11B3CD}" srcOrd="3" destOrd="0" presId="urn:microsoft.com/office/officeart/2005/8/layout/hProcess6"/>
    <dgm:cxn modelId="{51A1B9E6-0A0A-40A4-8B38-8051D5F23817}" type="presParOf" srcId="{6AEEE673-3E73-478A-B04A-B83D5E6DE1E0}" destId="{9CDB882E-BD8E-4FF9-88D2-A0E8664E51CC}" srcOrd="5" destOrd="0" presId="urn:microsoft.com/office/officeart/2005/8/layout/hProcess6"/>
    <dgm:cxn modelId="{96722822-162E-4F58-9CC9-6C8098ABE305}" type="presParOf" srcId="{6AEEE673-3E73-478A-B04A-B83D5E6DE1E0}" destId="{C94065B0-34D4-4E6E-8A99-4D2650FE6593}" srcOrd="6" destOrd="0" presId="urn:microsoft.com/office/officeart/2005/8/layout/hProcess6"/>
    <dgm:cxn modelId="{2BBF0A87-C6A3-4BFF-9F85-663F4C415D5C}" type="presParOf" srcId="{C94065B0-34D4-4E6E-8A99-4D2650FE6593}" destId="{73199718-3578-4150-BC5D-C4FC6B33EFFF}" srcOrd="0" destOrd="0" presId="urn:microsoft.com/office/officeart/2005/8/layout/hProcess6"/>
    <dgm:cxn modelId="{7C680D61-E9A4-4127-8D1C-83E2B89F4659}" type="presParOf" srcId="{C94065B0-34D4-4E6E-8A99-4D2650FE6593}" destId="{2AAB87EC-C1BE-4121-B8A6-1AB21D67067E}" srcOrd="1" destOrd="0" presId="urn:microsoft.com/office/officeart/2005/8/layout/hProcess6"/>
    <dgm:cxn modelId="{A0BC3DE3-7B10-42DD-9FB8-F3AFFDA7716D}" type="presParOf" srcId="{C94065B0-34D4-4E6E-8A99-4D2650FE6593}" destId="{D3D6BE1C-D530-4A9C-970A-9B28875E8F39}" srcOrd="2" destOrd="0" presId="urn:microsoft.com/office/officeart/2005/8/layout/hProcess6"/>
    <dgm:cxn modelId="{FEF9EEDC-CB6D-47E6-9D27-EC994E0E4390}" type="presParOf" srcId="{C94065B0-34D4-4E6E-8A99-4D2650FE6593}" destId="{49D66D21-B9A8-4CFA-8ED2-9BB2B7B68773}" srcOrd="3" destOrd="0" presId="urn:microsoft.com/office/officeart/2005/8/layout/hProcess6"/>
    <dgm:cxn modelId="{1DAB416A-1A52-4E0D-B48D-812B11DF63DF}" type="presParOf" srcId="{6AEEE673-3E73-478A-B04A-B83D5E6DE1E0}" destId="{DE4E8FAF-EA08-47ED-8AE1-C861F453A6F8}" srcOrd="7" destOrd="0" presId="urn:microsoft.com/office/officeart/2005/8/layout/hProcess6"/>
    <dgm:cxn modelId="{E9BDE80F-FD76-44B6-993F-847AA49D65EB}" type="presParOf" srcId="{6AEEE673-3E73-478A-B04A-B83D5E6DE1E0}" destId="{C556055B-9140-4417-A37B-298D576BC7A0}" srcOrd="8" destOrd="0" presId="urn:microsoft.com/office/officeart/2005/8/layout/hProcess6"/>
    <dgm:cxn modelId="{5ACEF9C4-6768-47F4-818D-22DA2DFCAE0B}" type="presParOf" srcId="{C556055B-9140-4417-A37B-298D576BC7A0}" destId="{AF88CB86-E3CB-49F5-A3B6-32F025202071}" srcOrd="0" destOrd="0" presId="urn:microsoft.com/office/officeart/2005/8/layout/hProcess6"/>
    <dgm:cxn modelId="{B32DA72F-6A2B-4293-BF68-52985A5B1225}" type="presParOf" srcId="{C556055B-9140-4417-A37B-298D576BC7A0}" destId="{4D83A758-387D-4F40-AE1A-FCC9710A19FC}" srcOrd="1" destOrd="0" presId="urn:microsoft.com/office/officeart/2005/8/layout/hProcess6"/>
    <dgm:cxn modelId="{1272BA7B-9689-43A3-9DC2-ECC47E3A0603}" type="presParOf" srcId="{C556055B-9140-4417-A37B-298D576BC7A0}" destId="{E4827F9E-4B1C-49E8-86C8-380C54F4C79C}" srcOrd="2" destOrd="0" presId="urn:microsoft.com/office/officeart/2005/8/layout/hProcess6"/>
    <dgm:cxn modelId="{330F1BC9-1EBB-419E-A480-89C0E77A8557}" type="presParOf" srcId="{C556055B-9140-4417-A37B-298D576BC7A0}" destId="{664AB850-4099-4731-BB70-47B4232340DC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032B94-5095-48EC-B47C-B4F9D02DF196}" type="doc">
      <dgm:prSet loTypeId="urn:microsoft.com/office/officeart/2005/8/layout/hProcess6" loCatId="process" qsTypeId="urn:microsoft.com/office/officeart/2005/8/quickstyle/3d1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7736CEDE-C210-4D2E-BFA4-483AD4DD3358}">
      <dgm:prSet phldrT="[Text]" custT="1"/>
      <dgm:spPr/>
      <dgm:t>
        <a:bodyPr/>
        <a:lstStyle/>
        <a:p>
          <a:r>
            <a:rPr lang="en-US" sz="1400" b="1" dirty="0" err="1">
              <a:solidFill>
                <a:schemeClr val="bg1"/>
              </a:solidFill>
            </a:rPr>
            <a:t>Akuisisi</a:t>
          </a:r>
          <a:r>
            <a:rPr lang="en-US" sz="1400" b="1" dirty="0">
              <a:solidFill>
                <a:schemeClr val="bg1"/>
              </a:solidFill>
            </a:rPr>
            <a:t> Citra</a:t>
          </a:r>
        </a:p>
      </dgm:t>
    </dgm:pt>
    <dgm:pt modelId="{9AF7623A-BD7F-426F-9F2C-233B14221F57}" type="parTrans" cxnId="{0B206EBC-C3BD-4EC9-9326-83D7D3E9270A}">
      <dgm:prSet/>
      <dgm:spPr/>
      <dgm:t>
        <a:bodyPr/>
        <a:lstStyle/>
        <a:p>
          <a:endParaRPr lang="en-US"/>
        </a:p>
      </dgm:t>
    </dgm:pt>
    <dgm:pt modelId="{DEC792BD-8263-4124-8AA4-4CCACEB387DC}" type="sibTrans" cxnId="{0B206EBC-C3BD-4EC9-9326-83D7D3E9270A}">
      <dgm:prSet/>
      <dgm:spPr/>
      <dgm:t>
        <a:bodyPr/>
        <a:lstStyle/>
        <a:p>
          <a:endParaRPr lang="en-US"/>
        </a:p>
      </dgm:t>
    </dgm:pt>
    <dgm:pt modelId="{B1810658-9C3A-4EB3-B3E9-464B816F8CD4}">
      <dgm:prSet phldrT="[Text]" custT="1"/>
      <dgm:spPr/>
      <dgm:t>
        <a:bodyPr/>
        <a:lstStyle/>
        <a:p>
          <a:r>
            <a:rPr lang="en-US" sz="1400" dirty="0"/>
            <a:t>RGB</a:t>
          </a:r>
        </a:p>
      </dgm:t>
    </dgm:pt>
    <dgm:pt modelId="{1F77EE2F-CDFD-4ACF-963E-7B9331C8E915}" type="parTrans" cxnId="{0830EBFA-0F35-42D3-A3FF-E2A486109278}">
      <dgm:prSet/>
      <dgm:spPr/>
      <dgm:t>
        <a:bodyPr/>
        <a:lstStyle/>
        <a:p>
          <a:endParaRPr lang="en-US"/>
        </a:p>
      </dgm:t>
    </dgm:pt>
    <dgm:pt modelId="{F5FB3978-C026-44FB-8963-9AB4FBA63A45}" type="sibTrans" cxnId="{0830EBFA-0F35-42D3-A3FF-E2A486109278}">
      <dgm:prSet/>
      <dgm:spPr/>
      <dgm:t>
        <a:bodyPr/>
        <a:lstStyle/>
        <a:p>
          <a:endParaRPr lang="en-US"/>
        </a:p>
      </dgm:t>
    </dgm:pt>
    <dgm:pt modelId="{2463A1AF-884E-4AE4-BDCA-EF56069B3B1E}">
      <dgm:prSet phldrT="[Text]" custT="1"/>
      <dgm:spPr/>
      <dgm:t>
        <a:bodyPr/>
        <a:lstStyle/>
        <a:p>
          <a:r>
            <a:rPr lang="en-US" sz="1400" dirty="0"/>
            <a:t>BW</a:t>
          </a:r>
        </a:p>
      </dgm:t>
    </dgm:pt>
    <dgm:pt modelId="{80B88033-873E-4BE5-9DF4-031F864A1B76}" type="parTrans" cxnId="{6727F15F-5AAA-4D52-962B-21B71BD5738E}">
      <dgm:prSet/>
      <dgm:spPr/>
      <dgm:t>
        <a:bodyPr/>
        <a:lstStyle/>
        <a:p>
          <a:endParaRPr lang="en-US"/>
        </a:p>
      </dgm:t>
    </dgm:pt>
    <dgm:pt modelId="{2D9CA552-168E-4188-A492-317BD6AFCF61}" type="sibTrans" cxnId="{6727F15F-5AAA-4D52-962B-21B71BD5738E}">
      <dgm:prSet/>
      <dgm:spPr/>
      <dgm:t>
        <a:bodyPr/>
        <a:lstStyle/>
        <a:p>
          <a:endParaRPr lang="en-US"/>
        </a:p>
      </dgm:t>
    </dgm:pt>
    <dgm:pt modelId="{1E8BFA1B-BCCB-4360-AABC-70F2DF6BC664}">
      <dgm:prSet phldrT="[Text]" custT="1"/>
      <dgm:spPr/>
      <dgm:t>
        <a:bodyPr/>
        <a:lstStyle/>
        <a:p>
          <a:r>
            <a:rPr lang="en-US" sz="1400" b="1" dirty="0" err="1">
              <a:solidFill>
                <a:srgbClr val="002060"/>
              </a:solidFill>
            </a:rPr>
            <a:t>Perbaikan</a:t>
          </a:r>
          <a:r>
            <a:rPr lang="en-US" sz="1400" b="1" dirty="0">
              <a:solidFill>
                <a:srgbClr val="002060"/>
              </a:solidFill>
            </a:rPr>
            <a:t> </a:t>
          </a:r>
          <a:r>
            <a:rPr lang="en-US" sz="1400" b="1" dirty="0" err="1">
              <a:solidFill>
                <a:srgbClr val="002060"/>
              </a:solidFill>
            </a:rPr>
            <a:t>Kualitas</a:t>
          </a:r>
          <a:r>
            <a:rPr lang="en-US" sz="1400" b="1" dirty="0">
              <a:solidFill>
                <a:srgbClr val="002060"/>
              </a:solidFill>
            </a:rPr>
            <a:t> Citra</a:t>
          </a:r>
        </a:p>
      </dgm:t>
    </dgm:pt>
    <dgm:pt modelId="{BBDBBD05-6C96-42D3-823E-3AE1289C0D03}" type="parTrans" cxnId="{DE95DEAC-1D80-43C4-9023-A4B3B645AC5D}">
      <dgm:prSet/>
      <dgm:spPr/>
      <dgm:t>
        <a:bodyPr/>
        <a:lstStyle/>
        <a:p>
          <a:endParaRPr lang="en-US"/>
        </a:p>
      </dgm:t>
    </dgm:pt>
    <dgm:pt modelId="{386E0594-844D-4A67-A2DC-1C82713FD558}" type="sibTrans" cxnId="{DE95DEAC-1D80-43C4-9023-A4B3B645AC5D}">
      <dgm:prSet/>
      <dgm:spPr/>
      <dgm:t>
        <a:bodyPr/>
        <a:lstStyle/>
        <a:p>
          <a:endParaRPr lang="en-US"/>
        </a:p>
      </dgm:t>
    </dgm:pt>
    <dgm:pt modelId="{F4FD6FF3-770C-4CFD-9220-590BB7EB5538}">
      <dgm:prSet phldrT="[Text]"/>
      <dgm:spPr/>
      <dgm:t>
        <a:bodyPr/>
        <a:lstStyle/>
        <a:p>
          <a:r>
            <a:rPr lang="en-US" b="1" dirty="0">
              <a:solidFill>
                <a:srgbClr val="002060"/>
              </a:solidFill>
            </a:rPr>
            <a:t>BINERISASI</a:t>
          </a:r>
        </a:p>
      </dgm:t>
    </dgm:pt>
    <dgm:pt modelId="{9280620E-C09C-441A-BC45-AA75A9A7E105}" type="parTrans" cxnId="{1D89FD78-272D-4F0A-A7DA-1B8915A126B9}">
      <dgm:prSet/>
      <dgm:spPr/>
      <dgm:t>
        <a:bodyPr/>
        <a:lstStyle/>
        <a:p>
          <a:endParaRPr lang="en-US"/>
        </a:p>
      </dgm:t>
    </dgm:pt>
    <dgm:pt modelId="{5FF481AA-A757-4657-A42F-9533FC8F0173}" type="sibTrans" cxnId="{1D89FD78-272D-4F0A-A7DA-1B8915A126B9}">
      <dgm:prSet/>
      <dgm:spPr/>
      <dgm:t>
        <a:bodyPr/>
        <a:lstStyle/>
        <a:p>
          <a:endParaRPr lang="en-US"/>
        </a:p>
      </dgm:t>
    </dgm:pt>
    <dgm:pt modelId="{627A9D17-C93A-46AD-80D7-7CA1274D543A}">
      <dgm:prSet phldrT="[Text]" custT="1"/>
      <dgm:spPr/>
      <dgm:t>
        <a:bodyPr/>
        <a:lstStyle/>
        <a:p>
          <a:r>
            <a:rPr lang="en-US" sz="900" dirty="0"/>
            <a:t> </a:t>
          </a:r>
          <a:r>
            <a:rPr lang="en-US" sz="1400" dirty="0"/>
            <a:t>Grayscale to BW</a:t>
          </a:r>
        </a:p>
      </dgm:t>
    </dgm:pt>
    <dgm:pt modelId="{194A55AA-B2F8-47A7-A395-0C5AFF6D86CD}" type="parTrans" cxnId="{5FD8C5F0-E6CC-4393-B037-B85FE6EEBF67}">
      <dgm:prSet/>
      <dgm:spPr/>
      <dgm:t>
        <a:bodyPr/>
        <a:lstStyle/>
        <a:p>
          <a:endParaRPr lang="en-US"/>
        </a:p>
      </dgm:t>
    </dgm:pt>
    <dgm:pt modelId="{0FAF1E1C-D405-4F1F-A542-30C6F268D36C}" type="sibTrans" cxnId="{5FD8C5F0-E6CC-4393-B037-B85FE6EEBF67}">
      <dgm:prSet/>
      <dgm:spPr/>
      <dgm:t>
        <a:bodyPr/>
        <a:lstStyle/>
        <a:p>
          <a:endParaRPr lang="en-US"/>
        </a:p>
      </dgm:t>
    </dgm:pt>
    <dgm:pt modelId="{52EA0A82-4B88-4753-BEDA-ECA20D94A27F}">
      <dgm:prSet phldrT="[Text]" custT="1"/>
      <dgm:spPr/>
      <dgm:t>
        <a:bodyPr/>
        <a:lstStyle/>
        <a:p>
          <a:r>
            <a:rPr lang="en-US" sz="1400" dirty="0"/>
            <a:t>Gray</a:t>
          </a:r>
        </a:p>
      </dgm:t>
    </dgm:pt>
    <dgm:pt modelId="{46C13CF6-C054-4FDB-8F3D-62A012593A34}" type="parTrans" cxnId="{64304968-CEB9-466C-B36C-D09BFFB0210C}">
      <dgm:prSet/>
      <dgm:spPr/>
      <dgm:t>
        <a:bodyPr/>
        <a:lstStyle/>
        <a:p>
          <a:endParaRPr lang="en-US"/>
        </a:p>
      </dgm:t>
    </dgm:pt>
    <dgm:pt modelId="{265C1D5B-F112-4533-A649-BD2BBA83EEC8}" type="sibTrans" cxnId="{64304968-CEB9-466C-B36C-D09BFFB0210C}">
      <dgm:prSet/>
      <dgm:spPr/>
      <dgm:t>
        <a:bodyPr/>
        <a:lstStyle/>
        <a:p>
          <a:endParaRPr lang="en-US"/>
        </a:p>
      </dgm:t>
    </dgm:pt>
    <dgm:pt modelId="{E7B7846B-16F0-460F-80F4-9665A930349C}">
      <dgm:prSet phldrT="[Text]" custT="1"/>
      <dgm:spPr/>
      <dgm:t>
        <a:bodyPr/>
        <a:lstStyle/>
        <a:p>
          <a:r>
            <a:rPr lang="en-US" sz="1400" dirty="0" err="1"/>
            <a:t>Binery</a:t>
          </a:r>
          <a:endParaRPr lang="en-US" sz="1400" dirty="0"/>
        </a:p>
      </dgm:t>
    </dgm:pt>
    <dgm:pt modelId="{32D2A0BD-F6D6-49CD-B23B-27889B92B8DC}" type="parTrans" cxnId="{B311C1D4-B841-471C-AE75-8C86B691DEDF}">
      <dgm:prSet/>
      <dgm:spPr/>
      <dgm:t>
        <a:bodyPr/>
        <a:lstStyle/>
        <a:p>
          <a:endParaRPr lang="en-US"/>
        </a:p>
      </dgm:t>
    </dgm:pt>
    <dgm:pt modelId="{664BF6AD-1F0B-499B-BA8B-7A178B7FC3FF}" type="sibTrans" cxnId="{B311C1D4-B841-471C-AE75-8C86B691DEDF}">
      <dgm:prSet/>
      <dgm:spPr/>
      <dgm:t>
        <a:bodyPr/>
        <a:lstStyle/>
        <a:p>
          <a:endParaRPr lang="en-US"/>
        </a:p>
      </dgm:t>
    </dgm:pt>
    <dgm:pt modelId="{CF17557D-2EDF-492B-B49D-B1393F0D11E7}">
      <dgm:prSet phldrT="[Text]" custT="1"/>
      <dgm:spPr/>
      <dgm:t>
        <a:bodyPr/>
        <a:lstStyle/>
        <a:p>
          <a:r>
            <a:rPr lang="en-US" sz="900" b="1" dirty="0">
              <a:latin typeface="Myriad Pro"/>
            </a:rPr>
            <a:t>HIGHT PASS FILTER (HPF)</a:t>
          </a:r>
          <a:endParaRPr lang="en-US" sz="900" dirty="0"/>
        </a:p>
      </dgm:t>
    </dgm:pt>
    <dgm:pt modelId="{5F5DE5B7-BD52-409B-82FD-E35C4742C78D}" type="sibTrans" cxnId="{C085B83A-79C7-4448-8A12-EF3EA0F21797}">
      <dgm:prSet/>
      <dgm:spPr/>
      <dgm:t>
        <a:bodyPr/>
        <a:lstStyle/>
        <a:p>
          <a:endParaRPr lang="en-US"/>
        </a:p>
      </dgm:t>
    </dgm:pt>
    <dgm:pt modelId="{4E1F4CB1-A27A-4719-A743-8409B4684FCA}" type="parTrans" cxnId="{C085B83A-79C7-4448-8A12-EF3EA0F21797}">
      <dgm:prSet/>
      <dgm:spPr/>
      <dgm:t>
        <a:bodyPr/>
        <a:lstStyle/>
        <a:p>
          <a:endParaRPr lang="en-US"/>
        </a:p>
      </dgm:t>
    </dgm:pt>
    <dgm:pt modelId="{DCEAA300-D455-4910-8F9A-C00500BAB14D}">
      <dgm:prSet phldrT="[Text]" custT="1"/>
      <dgm:spPr/>
      <dgm:t>
        <a:bodyPr/>
        <a:lstStyle/>
        <a:p>
          <a:r>
            <a:rPr lang="en-US" sz="1400" b="1" dirty="0">
              <a:solidFill>
                <a:srgbClr val="002060"/>
              </a:solidFill>
            </a:rPr>
            <a:t>DETEKSI TEPI</a:t>
          </a:r>
        </a:p>
      </dgm:t>
    </dgm:pt>
    <dgm:pt modelId="{88A39620-55EB-49EA-B64B-187F3F76ED44}" type="sibTrans" cxnId="{4EDBABB0-5E44-4782-A158-BCA6C2B48980}">
      <dgm:prSet/>
      <dgm:spPr/>
      <dgm:t>
        <a:bodyPr/>
        <a:lstStyle/>
        <a:p>
          <a:endParaRPr lang="en-US"/>
        </a:p>
      </dgm:t>
    </dgm:pt>
    <dgm:pt modelId="{9C8DF61F-FC4C-4429-AC51-C7DC059D8C36}" type="parTrans" cxnId="{4EDBABB0-5E44-4782-A158-BCA6C2B48980}">
      <dgm:prSet/>
      <dgm:spPr/>
      <dgm:t>
        <a:bodyPr/>
        <a:lstStyle/>
        <a:p>
          <a:endParaRPr lang="en-US"/>
        </a:p>
      </dgm:t>
    </dgm:pt>
    <dgm:pt modelId="{37B9504E-D975-4693-9EB9-F291FE1EAEB5}">
      <dgm:prSet custT="1"/>
      <dgm:spPr/>
      <dgm:t>
        <a:bodyPr/>
        <a:lstStyle/>
        <a:p>
          <a:r>
            <a:rPr lang="en-US" sz="1400" dirty="0"/>
            <a:t>Sobel, Robert, Canny, Prewitt</a:t>
          </a:r>
        </a:p>
      </dgm:t>
    </dgm:pt>
    <dgm:pt modelId="{DCAF9CD4-95B7-455D-87AE-0779786C8D77}" type="parTrans" cxnId="{53958B65-79DF-42C5-A57B-AEF426D6E38B}">
      <dgm:prSet/>
      <dgm:spPr/>
      <dgm:t>
        <a:bodyPr/>
        <a:lstStyle/>
        <a:p>
          <a:endParaRPr lang="en-US"/>
        </a:p>
      </dgm:t>
    </dgm:pt>
    <dgm:pt modelId="{31B94097-6343-43B9-A319-E8F4FB3AE9A0}" type="sibTrans" cxnId="{53958B65-79DF-42C5-A57B-AEF426D6E38B}">
      <dgm:prSet/>
      <dgm:spPr/>
      <dgm:t>
        <a:bodyPr/>
        <a:lstStyle/>
        <a:p>
          <a:endParaRPr lang="en-US"/>
        </a:p>
      </dgm:t>
    </dgm:pt>
    <dgm:pt modelId="{6AEEE673-3E73-478A-B04A-B83D5E6DE1E0}" type="pres">
      <dgm:prSet presAssocID="{FC032B94-5095-48EC-B47C-B4F9D02DF19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BDE62D-15D4-4BF3-B1C8-F2A17A0CE735}" type="pres">
      <dgm:prSet presAssocID="{7736CEDE-C210-4D2E-BFA4-483AD4DD3358}" presName="compNode" presStyleCnt="0"/>
      <dgm:spPr/>
    </dgm:pt>
    <dgm:pt modelId="{C1C54DBC-F64C-4B97-9005-27A600368A25}" type="pres">
      <dgm:prSet presAssocID="{7736CEDE-C210-4D2E-BFA4-483AD4DD3358}" presName="noGeometry" presStyleCnt="0"/>
      <dgm:spPr/>
    </dgm:pt>
    <dgm:pt modelId="{99F71470-CE3E-4064-AB42-F4C48F4030DF}" type="pres">
      <dgm:prSet presAssocID="{7736CEDE-C210-4D2E-BFA4-483AD4DD3358}" presName="childTextVisible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58BC1D-E1B3-4F1C-B8A9-367B6565594A}" type="pres">
      <dgm:prSet presAssocID="{7736CEDE-C210-4D2E-BFA4-483AD4DD3358}" presName="childTextHidden" presStyleLbl="bgAccFollowNode1" presStyleIdx="0" presStyleCnt="4"/>
      <dgm:spPr/>
      <dgm:t>
        <a:bodyPr/>
        <a:lstStyle/>
        <a:p>
          <a:endParaRPr lang="en-US"/>
        </a:p>
      </dgm:t>
    </dgm:pt>
    <dgm:pt modelId="{DAA620BF-F1CF-4D2D-9F5E-12E51C13DF76}" type="pres">
      <dgm:prSet presAssocID="{7736CEDE-C210-4D2E-BFA4-483AD4DD3358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1CBB5-8A0B-43E6-BA07-BFE2AE3C40EC}" type="pres">
      <dgm:prSet presAssocID="{7736CEDE-C210-4D2E-BFA4-483AD4DD3358}" presName="aSpace" presStyleCnt="0"/>
      <dgm:spPr/>
    </dgm:pt>
    <dgm:pt modelId="{18F48FBB-9712-40B2-BC80-978AB4DCAD33}" type="pres">
      <dgm:prSet presAssocID="{1E8BFA1B-BCCB-4360-AABC-70F2DF6BC664}" presName="compNode" presStyleCnt="0"/>
      <dgm:spPr/>
    </dgm:pt>
    <dgm:pt modelId="{62DA0789-281C-4418-A7CC-E497853D1927}" type="pres">
      <dgm:prSet presAssocID="{1E8BFA1B-BCCB-4360-AABC-70F2DF6BC664}" presName="noGeometry" presStyleCnt="0"/>
      <dgm:spPr/>
    </dgm:pt>
    <dgm:pt modelId="{661590D1-DB43-443E-A59F-0A1373ADCDD3}" type="pres">
      <dgm:prSet presAssocID="{1E8BFA1B-BCCB-4360-AABC-70F2DF6BC664}" presName="childTextVisible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755F4A-367F-4937-8E9A-42D4DFFAF340}" type="pres">
      <dgm:prSet presAssocID="{1E8BFA1B-BCCB-4360-AABC-70F2DF6BC664}" presName="childTextHidden" presStyleLbl="bgAccFollowNode1" presStyleIdx="1" presStyleCnt="4"/>
      <dgm:spPr/>
      <dgm:t>
        <a:bodyPr/>
        <a:lstStyle/>
        <a:p>
          <a:endParaRPr lang="en-US"/>
        </a:p>
      </dgm:t>
    </dgm:pt>
    <dgm:pt modelId="{59360246-B9C9-4BB9-8A9E-A0360F5B651C}" type="pres">
      <dgm:prSet presAssocID="{1E8BFA1B-BCCB-4360-AABC-70F2DF6BC664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4F3452-9049-4879-B83E-17CC83D5C584}" type="pres">
      <dgm:prSet presAssocID="{1E8BFA1B-BCCB-4360-AABC-70F2DF6BC664}" presName="aSpace" presStyleCnt="0"/>
      <dgm:spPr/>
    </dgm:pt>
    <dgm:pt modelId="{46F713B9-DF11-4B4E-BC43-C07C415C60E8}" type="pres">
      <dgm:prSet presAssocID="{F4FD6FF3-770C-4CFD-9220-590BB7EB5538}" presName="compNode" presStyleCnt="0"/>
      <dgm:spPr/>
    </dgm:pt>
    <dgm:pt modelId="{5A9E2B04-0D44-4757-8CD1-348E10EC5B41}" type="pres">
      <dgm:prSet presAssocID="{F4FD6FF3-770C-4CFD-9220-590BB7EB5538}" presName="noGeometry" presStyleCnt="0"/>
      <dgm:spPr/>
    </dgm:pt>
    <dgm:pt modelId="{E2A11039-4894-4468-9DCC-17C7595746CC}" type="pres">
      <dgm:prSet presAssocID="{F4FD6FF3-770C-4CFD-9220-590BB7EB5538}" presName="childTextVisible" presStyleLbl="bgAccFollowNode1" presStyleIdx="2" presStyleCnt="4" custScaleX="1218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A7E41-C0BD-4BE9-B107-CF41187C05BE}" type="pres">
      <dgm:prSet presAssocID="{F4FD6FF3-770C-4CFD-9220-590BB7EB5538}" presName="childTextHidden" presStyleLbl="bgAccFollowNode1" presStyleIdx="2" presStyleCnt="4"/>
      <dgm:spPr/>
      <dgm:t>
        <a:bodyPr/>
        <a:lstStyle/>
        <a:p>
          <a:endParaRPr lang="en-US"/>
        </a:p>
      </dgm:t>
    </dgm:pt>
    <dgm:pt modelId="{453F7E8B-C5AE-4083-B192-56BCCB11B3CD}" type="pres">
      <dgm:prSet presAssocID="{F4FD6FF3-770C-4CFD-9220-590BB7EB5538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DB882E-BD8E-4FF9-88D2-A0E8664E51CC}" type="pres">
      <dgm:prSet presAssocID="{F4FD6FF3-770C-4CFD-9220-590BB7EB5538}" presName="aSpace" presStyleCnt="0"/>
      <dgm:spPr/>
    </dgm:pt>
    <dgm:pt modelId="{C556055B-9140-4417-A37B-298D576BC7A0}" type="pres">
      <dgm:prSet presAssocID="{DCEAA300-D455-4910-8F9A-C00500BAB14D}" presName="compNode" presStyleCnt="0"/>
      <dgm:spPr/>
    </dgm:pt>
    <dgm:pt modelId="{AF88CB86-E3CB-49F5-A3B6-32F025202071}" type="pres">
      <dgm:prSet presAssocID="{DCEAA300-D455-4910-8F9A-C00500BAB14D}" presName="noGeometry" presStyleCnt="0"/>
      <dgm:spPr/>
    </dgm:pt>
    <dgm:pt modelId="{4D83A758-387D-4F40-AE1A-FCC9710A19FC}" type="pres">
      <dgm:prSet presAssocID="{DCEAA300-D455-4910-8F9A-C00500BAB14D}" presName="childTextVisible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27F9E-4B1C-49E8-86C8-380C54F4C79C}" type="pres">
      <dgm:prSet presAssocID="{DCEAA300-D455-4910-8F9A-C00500BAB14D}" presName="childTextHidden" presStyleLbl="bgAccFollowNode1" presStyleIdx="3" presStyleCnt="4"/>
      <dgm:spPr/>
      <dgm:t>
        <a:bodyPr/>
        <a:lstStyle/>
        <a:p>
          <a:endParaRPr lang="en-US"/>
        </a:p>
      </dgm:t>
    </dgm:pt>
    <dgm:pt modelId="{664AB850-4099-4731-BB70-47B4232340DC}" type="pres">
      <dgm:prSet presAssocID="{DCEAA300-D455-4910-8F9A-C00500BAB14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DBABB0-5E44-4782-A158-BCA6C2B48980}" srcId="{FC032B94-5095-48EC-B47C-B4F9D02DF196}" destId="{DCEAA300-D455-4910-8F9A-C00500BAB14D}" srcOrd="3" destOrd="0" parTransId="{9C8DF61F-FC4C-4429-AC51-C7DC059D8C36}" sibTransId="{88A39620-55EB-49EA-B64B-187F3F76ED44}"/>
    <dgm:cxn modelId="{C6C29730-A787-4792-AE04-747EEC6FA4F8}" type="presOf" srcId="{E7B7846B-16F0-460F-80F4-9665A930349C}" destId="{4C58BC1D-E1B3-4F1C-B8A9-367B6565594A}" srcOrd="1" destOrd="3" presId="urn:microsoft.com/office/officeart/2005/8/layout/hProcess6"/>
    <dgm:cxn modelId="{B2AC020E-5D42-42ED-A768-65ADCC3E8C07}" type="presOf" srcId="{37B9504E-D975-4693-9EB9-F291FE1EAEB5}" destId="{E4827F9E-4B1C-49E8-86C8-380C54F4C79C}" srcOrd="1" destOrd="0" presId="urn:microsoft.com/office/officeart/2005/8/layout/hProcess6"/>
    <dgm:cxn modelId="{6DABD9AA-D69B-49AD-BC9A-CDFFC0395286}" type="presOf" srcId="{52EA0A82-4B88-4753-BEDA-ECA20D94A27F}" destId="{4C58BC1D-E1B3-4F1C-B8A9-367B6565594A}" srcOrd="1" destOrd="1" presId="urn:microsoft.com/office/officeart/2005/8/layout/hProcess6"/>
    <dgm:cxn modelId="{6727F15F-5AAA-4D52-962B-21B71BD5738E}" srcId="{7736CEDE-C210-4D2E-BFA4-483AD4DD3358}" destId="{2463A1AF-884E-4AE4-BDCA-EF56069B3B1E}" srcOrd="2" destOrd="0" parTransId="{80B88033-873E-4BE5-9DF4-031F864A1B76}" sibTransId="{2D9CA552-168E-4188-A492-317BD6AFCF61}"/>
    <dgm:cxn modelId="{596DCDBA-1D81-455B-AE80-4FDD325930D9}" type="presOf" srcId="{1E8BFA1B-BCCB-4360-AABC-70F2DF6BC664}" destId="{59360246-B9C9-4BB9-8A9E-A0360F5B651C}" srcOrd="0" destOrd="0" presId="urn:microsoft.com/office/officeart/2005/8/layout/hProcess6"/>
    <dgm:cxn modelId="{D5BC724E-BDA7-485D-8D8A-EB59060FA386}" type="presOf" srcId="{2463A1AF-884E-4AE4-BDCA-EF56069B3B1E}" destId="{99F71470-CE3E-4064-AB42-F4C48F4030DF}" srcOrd="0" destOrd="2" presId="urn:microsoft.com/office/officeart/2005/8/layout/hProcess6"/>
    <dgm:cxn modelId="{76A74276-554A-4048-B85F-F00D598385C7}" type="presOf" srcId="{B1810658-9C3A-4EB3-B3E9-464B816F8CD4}" destId="{4C58BC1D-E1B3-4F1C-B8A9-367B6565594A}" srcOrd="1" destOrd="0" presId="urn:microsoft.com/office/officeart/2005/8/layout/hProcess6"/>
    <dgm:cxn modelId="{35A2B828-143D-437A-BB28-E6FFDD7996A2}" type="presOf" srcId="{CF17557D-2EDF-492B-B49D-B1393F0D11E7}" destId="{6F755F4A-367F-4937-8E9A-42D4DFFAF340}" srcOrd="1" destOrd="0" presId="urn:microsoft.com/office/officeart/2005/8/layout/hProcess6"/>
    <dgm:cxn modelId="{88AB338E-56B1-4BF6-A8F0-A3E73BBCF2B1}" type="presOf" srcId="{52EA0A82-4B88-4753-BEDA-ECA20D94A27F}" destId="{99F71470-CE3E-4064-AB42-F4C48F4030DF}" srcOrd="0" destOrd="1" presId="urn:microsoft.com/office/officeart/2005/8/layout/hProcess6"/>
    <dgm:cxn modelId="{4D63F8D1-909F-4E9A-AB84-B29A72DB4A51}" type="presOf" srcId="{F4FD6FF3-770C-4CFD-9220-590BB7EB5538}" destId="{453F7E8B-C5AE-4083-B192-56BCCB11B3CD}" srcOrd="0" destOrd="0" presId="urn:microsoft.com/office/officeart/2005/8/layout/hProcess6"/>
    <dgm:cxn modelId="{0668A7C6-C6F4-4334-B0B6-9979516D9D21}" type="presOf" srcId="{627A9D17-C93A-46AD-80D7-7CA1274D543A}" destId="{0FFA7E41-C0BD-4BE9-B107-CF41187C05BE}" srcOrd="1" destOrd="0" presId="urn:microsoft.com/office/officeart/2005/8/layout/hProcess6"/>
    <dgm:cxn modelId="{54B3470D-AD6C-4EFD-AB02-AB7D15447AA5}" type="presOf" srcId="{DCEAA300-D455-4910-8F9A-C00500BAB14D}" destId="{664AB850-4099-4731-BB70-47B4232340DC}" srcOrd="0" destOrd="0" presId="urn:microsoft.com/office/officeart/2005/8/layout/hProcess6"/>
    <dgm:cxn modelId="{19BFCB42-00C2-42DC-808A-868355F4B6AC}" type="presOf" srcId="{FC032B94-5095-48EC-B47C-B4F9D02DF196}" destId="{6AEEE673-3E73-478A-B04A-B83D5E6DE1E0}" srcOrd="0" destOrd="0" presId="urn:microsoft.com/office/officeart/2005/8/layout/hProcess6"/>
    <dgm:cxn modelId="{1D89FD78-272D-4F0A-A7DA-1B8915A126B9}" srcId="{FC032B94-5095-48EC-B47C-B4F9D02DF196}" destId="{F4FD6FF3-770C-4CFD-9220-590BB7EB5538}" srcOrd="2" destOrd="0" parTransId="{9280620E-C09C-441A-BC45-AA75A9A7E105}" sibTransId="{5FF481AA-A757-4657-A42F-9533FC8F0173}"/>
    <dgm:cxn modelId="{64304968-CEB9-466C-B36C-D09BFFB0210C}" srcId="{7736CEDE-C210-4D2E-BFA4-483AD4DD3358}" destId="{52EA0A82-4B88-4753-BEDA-ECA20D94A27F}" srcOrd="1" destOrd="0" parTransId="{46C13CF6-C054-4FDB-8F3D-62A012593A34}" sibTransId="{265C1D5B-F112-4533-A649-BD2BBA83EEC8}"/>
    <dgm:cxn modelId="{0830EBFA-0F35-42D3-A3FF-E2A486109278}" srcId="{7736CEDE-C210-4D2E-BFA4-483AD4DD3358}" destId="{B1810658-9C3A-4EB3-B3E9-464B816F8CD4}" srcOrd="0" destOrd="0" parTransId="{1F77EE2F-CDFD-4ACF-963E-7B9331C8E915}" sibTransId="{F5FB3978-C026-44FB-8963-9AB4FBA63A45}"/>
    <dgm:cxn modelId="{5FD8C5F0-E6CC-4393-B037-B85FE6EEBF67}" srcId="{F4FD6FF3-770C-4CFD-9220-590BB7EB5538}" destId="{627A9D17-C93A-46AD-80D7-7CA1274D543A}" srcOrd="0" destOrd="0" parTransId="{194A55AA-B2F8-47A7-A395-0C5AFF6D86CD}" sibTransId="{0FAF1E1C-D405-4F1F-A542-30C6F268D36C}"/>
    <dgm:cxn modelId="{AB38AD71-4E6D-461F-9E03-ADDC2BA0C7ED}" type="presOf" srcId="{2463A1AF-884E-4AE4-BDCA-EF56069B3B1E}" destId="{4C58BC1D-E1B3-4F1C-B8A9-367B6565594A}" srcOrd="1" destOrd="2" presId="urn:microsoft.com/office/officeart/2005/8/layout/hProcess6"/>
    <dgm:cxn modelId="{7511F157-48E9-4155-8BD4-6CDF3EB536C6}" type="presOf" srcId="{37B9504E-D975-4693-9EB9-F291FE1EAEB5}" destId="{4D83A758-387D-4F40-AE1A-FCC9710A19FC}" srcOrd="0" destOrd="0" presId="urn:microsoft.com/office/officeart/2005/8/layout/hProcess6"/>
    <dgm:cxn modelId="{DE95DEAC-1D80-43C4-9023-A4B3B645AC5D}" srcId="{FC032B94-5095-48EC-B47C-B4F9D02DF196}" destId="{1E8BFA1B-BCCB-4360-AABC-70F2DF6BC664}" srcOrd="1" destOrd="0" parTransId="{BBDBBD05-6C96-42D3-823E-3AE1289C0D03}" sibTransId="{386E0594-844D-4A67-A2DC-1C82713FD558}"/>
    <dgm:cxn modelId="{0B206EBC-C3BD-4EC9-9326-83D7D3E9270A}" srcId="{FC032B94-5095-48EC-B47C-B4F9D02DF196}" destId="{7736CEDE-C210-4D2E-BFA4-483AD4DD3358}" srcOrd="0" destOrd="0" parTransId="{9AF7623A-BD7F-426F-9F2C-233B14221F57}" sibTransId="{DEC792BD-8263-4124-8AA4-4CCACEB387DC}"/>
    <dgm:cxn modelId="{53958B65-79DF-42C5-A57B-AEF426D6E38B}" srcId="{DCEAA300-D455-4910-8F9A-C00500BAB14D}" destId="{37B9504E-D975-4693-9EB9-F291FE1EAEB5}" srcOrd="0" destOrd="0" parTransId="{DCAF9CD4-95B7-455D-87AE-0779786C8D77}" sibTransId="{31B94097-6343-43B9-A319-E8F4FB3AE9A0}"/>
    <dgm:cxn modelId="{C085B83A-79C7-4448-8A12-EF3EA0F21797}" srcId="{1E8BFA1B-BCCB-4360-AABC-70F2DF6BC664}" destId="{CF17557D-2EDF-492B-B49D-B1393F0D11E7}" srcOrd="0" destOrd="0" parTransId="{4E1F4CB1-A27A-4719-A743-8409B4684FCA}" sibTransId="{5F5DE5B7-BD52-409B-82FD-E35C4742C78D}"/>
    <dgm:cxn modelId="{759C8359-D94F-4408-8E76-D249DF513119}" type="presOf" srcId="{627A9D17-C93A-46AD-80D7-7CA1274D543A}" destId="{E2A11039-4894-4468-9DCC-17C7595746CC}" srcOrd="0" destOrd="0" presId="urn:microsoft.com/office/officeart/2005/8/layout/hProcess6"/>
    <dgm:cxn modelId="{C4299D3C-1846-47B9-B7E0-C8E6E85D224C}" type="presOf" srcId="{CF17557D-2EDF-492B-B49D-B1393F0D11E7}" destId="{661590D1-DB43-443E-A59F-0A1373ADCDD3}" srcOrd="0" destOrd="0" presId="urn:microsoft.com/office/officeart/2005/8/layout/hProcess6"/>
    <dgm:cxn modelId="{B311C1D4-B841-471C-AE75-8C86B691DEDF}" srcId="{7736CEDE-C210-4D2E-BFA4-483AD4DD3358}" destId="{E7B7846B-16F0-460F-80F4-9665A930349C}" srcOrd="3" destOrd="0" parTransId="{32D2A0BD-F6D6-49CD-B23B-27889B92B8DC}" sibTransId="{664BF6AD-1F0B-499B-BA8B-7A178B7FC3FF}"/>
    <dgm:cxn modelId="{39C5D80A-0254-47FE-A6AB-42684940A9B9}" type="presOf" srcId="{B1810658-9C3A-4EB3-B3E9-464B816F8CD4}" destId="{99F71470-CE3E-4064-AB42-F4C48F4030DF}" srcOrd="0" destOrd="0" presId="urn:microsoft.com/office/officeart/2005/8/layout/hProcess6"/>
    <dgm:cxn modelId="{804400F6-826E-4037-97DE-AE030FF91B3C}" type="presOf" srcId="{E7B7846B-16F0-460F-80F4-9665A930349C}" destId="{99F71470-CE3E-4064-AB42-F4C48F4030DF}" srcOrd="0" destOrd="3" presId="urn:microsoft.com/office/officeart/2005/8/layout/hProcess6"/>
    <dgm:cxn modelId="{50C3D29C-70B6-45C6-BD4F-9B508FD83D16}" type="presOf" srcId="{7736CEDE-C210-4D2E-BFA4-483AD4DD3358}" destId="{DAA620BF-F1CF-4D2D-9F5E-12E51C13DF76}" srcOrd="0" destOrd="0" presId="urn:microsoft.com/office/officeart/2005/8/layout/hProcess6"/>
    <dgm:cxn modelId="{FC35B8FF-3CB3-464B-B1B1-8C09B1B6A25C}" type="presParOf" srcId="{6AEEE673-3E73-478A-B04A-B83D5E6DE1E0}" destId="{0CBDE62D-15D4-4BF3-B1C8-F2A17A0CE735}" srcOrd="0" destOrd="0" presId="urn:microsoft.com/office/officeart/2005/8/layout/hProcess6"/>
    <dgm:cxn modelId="{97F8B1D1-ADFE-4A6F-8BDE-9BA7C6700AF0}" type="presParOf" srcId="{0CBDE62D-15D4-4BF3-B1C8-F2A17A0CE735}" destId="{C1C54DBC-F64C-4B97-9005-27A600368A25}" srcOrd="0" destOrd="0" presId="urn:microsoft.com/office/officeart/2005/8/layout/hProcess6"/>
    <dgm:cxn modelId="{0FCAC2A3-68C2-4C2B-AC84-5BA53C1CCD12}" type="presParOf" srcId="{0CBDE62D-15D4-4BF3-B1C8-F2A17A0CE735}" destId="{99F71470-CE3E-4064-AB42-F4C48F4030DF}" srcOrd="1" destOrd="0" presId="urn:microsoft.com/office/officeart/2005/8/layout/hProcess6"/>
    <dgm:cxn modelId="{F37CCD47-5C79-4372-B51F-819A70F0A199}" type="presParOf" srcId="{0CBDE62D-15D4-4BF3-B1C8-F2A17A0CE735}" destId="{4C58BC1D-E1B3-4F1C-B8A9-367B6565594A}" srcOrd="2" destOrd="0" presId="urn:microsoft.com/office/officeart/2005/8/layout/hProcess6"/>
    <dgm:cxn modelId="{B99ED386-0600-4EB2-9BFF-D7BBEFEDDB70}" type="presParOf" srcId="{0CBDE62D-15D4-4BF3-B1C8-F2A17A0CE735}" destId="{DAA620BF-F1CF-4D2D-9F5E-12E51C13DF76}" srcOrd="3" destOrd="0" presId="urn:microsoft.com/office/officeart/2005/8/layout/hProcess6"/>
    <dgm:cxn modelId="{1058C11C-123D-4FDB-BFAC-20E7F2622ACD}" type="presParOf" srcId="{6AEEE673-3E73-478A-B04A-B83D5E6DE1E0}" destId="{FB91CBB5-8A0B-43E6-BA07-BFE2AE3C40EC}" srcOrd="1" destOrd="0" presId="urn:microsoft.com/office/officeart/2005/8/layout/hProcess6"/>
    <dgm:cxn modelId="{8859F48D-DFA5-402F-AD62-BCEB95ABBB6A}" type="presParOf" srcId="{6AEEE673-3E73-478A-B04A-B83D5E6DE1E0}" destId="{18F48FBB-9712-40B2-BC80-978AB4DCAD33}" srcOrd="2" destOrd="0" presId="urn:microsoft.com/office/officeart/2005/8/layout/hProcess6"/>
    <dgm:cxn modelId="{675528A3-64B5-47F1-B83A-2584FDB1BD30}" type="presParOf" srcId="{18F48FBB-9712-40B2-BC80-978AB4DCAD33}" destId="{62DA0789-281C-4418-A7CC-E497853D1927}" srcOrd="0" destOrd="0" presId="urn:microsoft.com/office/officeart/2005/8/layout/hProcess6"/>
    <dgm:cxn modelId="{63B272BD-0ECC-4D46-B07F-5EE7C26AFD30}" type="presParOf" srcId="{18F48FBB-9712-40B2-BC80-978AB4DCAD33}" destId="{661590D1-DB43-443E-A59F-0A1373ADCDD3}" srcOrd="1" destOrd="0" presId="urn:microsoft.com/office/officeart/2005/8/layout/hProcess6"/>
    <dgm:cxn modelId="{1315CEF7-0A50-461F-8880-FE89E3D00934}" type="presParOf" srcId="{18F48FBB-9712-40B2-BC80-978AB4DCAD33}" destId="{6F755F4A-367F-4937-8E9A-42D4DFFAF340}" srcOrd="2" destOrd="0" presId="urn:microsoft.com/office/officeart/2005/8/layout/hProcess6"/>
    <dgm:cxn modelId="{491E4B38-F8BE-4A58-A1E0-A5499667171E}" type="presParOf" srcId="{18F48FBB-9712-40B2-BC80-978AB4DCAD33}" destId="{59360246-B9C9-4BB9-8A9E-A0360F5B651C}" srcOrd="3" destOrd="0" presId="urn:microsoft.com/office/officeart/2005/8/layout/hProcess6"/>
    <dgm:cxn modelId="{1A95A72E-BC42-4184-BE93-1E4BED610363}" type="presParOf" srcId="{6AEEE673-3E73-478A-B04A-B83D5E6DE1E0}" destId="{644F3452-9049-4879-B83E-17CC83D5C584}" srcOrd="3" destOrd="0" presId="urn:microsoft.com/office/officeart/2005/8/layout/hProcess6"/>
    <dgm:cxn modelId="{8F04F485-4642-4184-B705-1D3791E7D5F8}" type="presParOf" srcId="{6AEEE673-3E73-478A-B04A-B83D5E6DE1E0}" destId="{46F713B9-DF11-4B4E-BC43-C07C415C60E8}" srcOrd="4" destOrd="0" presId="urn:microsoft.com/office/officeart/2005/8/layout/hProcess6"/>
    <dgm:cxn modelId="{7DEEB958-D37E-4615-81B2-5E592E5001EC}" type="presParOf" srcId="{46F713B9-DF11-4B4E-BC43-C07C415C60E8}" destId="{5A9E2B04-0D44-4757-8CD1-348E10EC5B41}" srcOrd="0" destOrd="0" presId="urn:microsoft.com/office/officeart/2005/8/layout/hProcess6"/>
    <dgm:cxn modelId="{B8CDAF2B-94DA-40E8-A066-0589519170A6}" type="presParOf" srcId="{46F713B9-DF11-4B4E-BC43-C07C415C60E8}" destId="{E2A11039-4894-4468-9DCC-17C7595746CC}" srcOrd="1" destOrd="0" presId="urn:microsoft.com/office/officeart/2005/8/layout/hProcess6"/>
    <dgm:cxn modelId="{879A1EE7-322D-4B90-8096-74E30BF76A67}" type="presParOf" srcId="{46F713B9-DF11-4B4E-BC43-C07C415C60E8}" destId="{0FFA7E41-C0BD-4BE9-B107-CF41187C05BE}" srcOrd="2" destOrd="0" presId="urn:microsoft.com/office/officeart/2005/8/layout/hProcess6"/>
    <dgm:cxn modelId="{7F006BF6-DEFA-46BC-897D-9DA13C6BC41D}" type="presParOf" srcId="{46F713B9-DF11-4B4E-BC43-C07C415C60E8}" destId="{453F7E8B-C5AE-4083-B192-56BCCB11B3CD}" srcOrd="3" destOrd="0" presId="urn:microsoft.com/office/officeart/2005/8/layout/hProcess6"/>
    <dgm:cxn modelId="{98BCE891-CD63-4EDB-9AEF-80192C8943B7}" type="presParOf" srcId="{6AEEE673-3E73-478A-B04A-B83D5E6DE1E0}" destId="{9CDB882E-BD8E-4FF9-88D2-A0E8664E51CC}" srcOrd="5" destOrd="0" presId="urn:microsoft.com/office/officeart/2005/8/layout/hProcess6"/>
    <dgm:cxn modelId="{D48521A5-F653-40EF-859C-B64ED84AEA18}" type="presParOf" srcId="{6AEEE673-3E73-478A-B04A-B83D5E6DE1E0}" destId="{C556055B-9140-4417-A37B-298D576BC7A0}" srcOrd="6" destOrd="0" presId="urn:microsoft.com/office/officeart/2005/8/layout/hProcess6"/>
    <dgm:cxn modelId="{05D0FAD8-4988-4865-B25D-AB98B9854826}" type="presParOf" srcId="{C556055B-9140-4417-A37B-298D576BC7A0}" destId="{AF88CB86-E3CB-49F5-A3B6-32F025202071}" srcOrd="0" destOrd="0" presId="urn:microsoft.com/office/officeart/2005/8/layout/hProcess6"/>
    <dgm:cxn modelId="{6BCF5E79-7050-41A3-9CE5-41383CA06E80}" type="presParOf" srcId="{C556055B-9140-4417-A37B-298D576BC7A0}" destId="{4D83A758-387D-4F40-AE1A-FCC9710A19FC}" srcOrd="1" destOrd="0" presId="urn:microsoft.com/office/officeart/2005/8/layout/hProcess6"/>
    <dgm:cxn modelId="{4377EF6B-5BF7-4D29-9F63-580673276498}" type="presParOf" srcId="{C556055B-9140-4417-A37B-298D576BC7A0}" destId="{E4827F9E-4B1C-49E8-86C8-380C54F4C79C}" srcOrd="2" destOrd="0" presId="urn:microsoft.com/office/officeart/2005/8/layout/hProcess6"/>
    <dgm:cxn modelId="{E6EF0A10-FC12-4B4C-8D25-9D92838A5098}" type="presParOf" srcId="{C556055B-9140-4417-A37B-298D576BC7A0}" destId="{664AB850-4099-4731-BB70-47B4232340DC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71470-CE3E-4064-AB42-F4C48F4030DF}">
      <dsp:nvSpPr>
        <dsp:cNvPr id="0" name=""/>
        <dsp:cNvSpPr/>
      </dsp:nvSpPr>
      <dsp:spPr>
        <a:xfrm>
          <a:off x="457173" y="61459"/>
          <a:ext cx="1807450" cy="15799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RGB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Gray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/>
            <a:t>BW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err="1"/>
            <a:t>Binery</a:t>
          </a:r>
          <a:endParaRPr lang="en-US" sz="1200" kern="1200" dirty="0"/>
        </a:p>
      </dsp:txBody>
      <dsp:txXfrm>
        <a:off x="909036" y="298450"/>
        <a:ext cx="881132" cy="1105957"/>
      </dsp:txXfrm>
    </dsp:sp>
    <dsp:sp modelId="{DAA620BF-F1CF-4D2D-9F5E-12E51C13DF76}">
      <dsp:nvSpPr>
        <dsp:cNvPr id="0" name=""/>
        <dsp:cNvSpPr/>
      </dsp:nvSpPr>
      <dsp:spPr>
        <a:xfrm>
          <a:off x="5311" y="399566"/>
          <a:ext cx="903725" cy="90372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/>
            <a:t>Akuisisi</a:t>
          </a:r>
          <a:r>
            <a:rPr lang="en-US" sz="1000" kern="1200" dirty="0"/>
            <a:t> Citra</a:t>
          </a:r>
        </a:p>
      </dsp:txBody>
      <dsp:txXfrm>
        <a:off x="137658" y="531913"/>
        <a:ext cx="639031" cy="639031"/>
      </dsp:txXfrm>
    </dsp:sp>
    <dsp:sp modelId="{661590D1-DB43-443E-A59F-0A1373ADCDD3}">
      <dsp:nvSpPr>
        <dsp:cNvPr id="0" name=""/>
        <dsp:cNvSpPr/>
      </dsp:nvSpPr>
      <dsp:spPr>
        <a:xfrm>
          <a:off x="2829452" y="61459"/>
          <a:ext cx="1807450" cy="15799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>
              <a:latin typeface="Myriad Pro"/>
            </a:rPr>
            <a:t>Cropping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>
              <a:latin typeface="Myriad Pro"/>
            </a:rPr>
            <a:t>Histograms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>
              <a:latin typeface="Myriad Pro"/>
            </a:rPr>
            <a:t>Enhancement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>
              <a:latin typeface="Myriad Pro"/>
            </a:rPr>
            <a:t>Filtering</a:t>
          </a:r>
        </a:p>
      </dsp:txBody>
      <dsp:txXfrm>
        <a:off x="3281314" y="298450"/>
        <a:ext cx="881132" cy="1105957"/>
      </dsp:txXfrm>
    </dsp:sp>
    <dsp:sp modelId="{59360246-B9C9-4BB9-8A9E-A0360F5B651C}">
      <dsp:nvSpPr>
        <dsp:cNvPr id="0" name=""/>
        <dsp:cNvSpPr/>
      </dsp:nvSpPr>
      <dsp:spPr>
        <a:xfrm>
          <a:off x="2377589" y="399566"/>
          <a:ext cx="903725" cy="90372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/>
            <a:t>Perbaikan</a:t>
          </a:r>
          <a:r>
            <a:rPr lang="en-US" sz="1000" kern="1200" dirty="0"/>
            <a:t> </a:t>
          </a:r>
          <a:r>
            <a:rPr lang="en-US" sz="1000" kern="1200" dirty="0" err="1"/>
            <a:t>Kualitas</a:t>
          </a:r>
          <a:r>
            <a:rPr lang="en-US" sz="1000" kern="1200" dirty="0"/>
            <a:t> Citra</a:t>
          </a:r>
        </a:p>
      </dsp:txBody>
      <dsp:txXfrm>
        <a:off x="2509936" y="531913"/>
        <a:ext cx="639031" cy="639031"/>
      </dsp:txXfrm>
    </dsp:sp>
    <dsp:sp modelId="{E2A11039-4894-4468-9DCC-17C7595746CC}">
      <dsp:nvSpPr>
        <dsp:cNvPr id="0" name=""/>
        <dsp:cNvSpPr/>
      </dsp:nvSpPr>
      <dsp:spPr>
        <a:xfrm>
          <a:off x="5004519" y="61459"/>
          <a:ext cx="2201872" cy="15799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thresholding, </a:t>
          </a:r>
          <a:r>
            <a:rPr lang="en-US" sz="900" kern="1200" dirty="0" err="1"/>
            <a:t>multithresholding</a:t>
          </a:r>
          <a:r>
            <a:rPr lang="en-US" sz="900" kern="1200" dirty="0"/>
            <a:t>, active </a:t>
          </a:r>
          <a:r>
            <a:rPr lang="en-US" sz="900" kern="1200" dirty="0" err="1"/>
            <a:t>contour,deteksi</a:t>
          </a:r>
          <a:r>
            <a:rPr lang="en-US" sz="900" kern="1200" dirty="0"/>
            <a:t> </a:t>
          </a:r>
          <a:r>
            <a:rPr lang="en-US" sz="900" kern="1200" dirty="0" err="1"/>
            <a:t>tepi</a:t>
          </a:r>
          <a:r>
            <a:rPr lang="en-US" sz="900" kern="1200" dirty="0"/>
            <a:t>, k-means clustering, filter </a:t>
          </a:r>
          <a:r>
            <a:rPr lang="en-US" sz="900" kern="1200" dirty="0" err="1"/>
            <a:t>gabor</a:t>
          </a:r>
          <a:r>
            <a:rPr lang="en-US" sz="900" kern="1200" dirty="0"/>
            <a:t>, fuzzy c-means clustering, watershed, </a:t>
          </a:r>
          <a:r>
            <a:rPr lang="en-US" sz="900" kern="1200" dirty="0" err="1"/>
            <a:t>transformasi</a:t>
          </a:r>
          <a:r>
            <a:rPr lang="en-US" sz="900" kern="1200" dirty="0"/>
            <a:t> </a:t>
          </a:r>
          <a:r>
            <a:rPr lang="en-US" sz="900" kern="1200" dirty="0" err="1"/>
            <a:t>hou</a:t>
          </a:r>
          <a:endParaRPr lang="en-US" sz="900" kern="1200" dirty="0"/>
        </a:p>
      </dsp:txBody>
      <dsp:txXfrm>
        <a:off x="5554987" y="298450"/>
        <a:ext cx="1098425" cy="1105957"/>
      </dsp:txXfrm>
    </dsp:sp>
    <dsp:sp modelId="{453F7E8B-C5AE-4083-B192-56BCCB11B3CD}">
      <dsp:nvSpPr>
        <dsp:cNvPr id="0" name=""/>
        <dsp:cNvSpPr/>
      </dsp:nvSpPr>
      <dsp:spPr>
        <a:xfrm>
          <a:off x="4749868" y="399566"/>
          <a:ext cx="903725" cy="90372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/>
            <a:t>Segmentasi</a:t>
          </a:r>
          <a:r>
            <a:rPr lang="en-US" sz="1000" kern="1200" dirty="0"/>
            <a:t> Citra</a:t>
          </a:r>
        </a:p>
      </dsp:txBody>
      <dsp:txXfrm>
        <a:off x="4882215" y="531913"/>
        <a:ext cx="639031" cy="639031"/>
      </dsp:txXfrm>
    </dsp:sp>
    <dsp:sp modelId="{2AAB87EC-C1BE-4121-B8A6-1AB21D67067E}">
      <dsp:nvSpPr>
        <dsp:cNvPr id="0" name=""/>
        <dsp:cNvSpPr/>
      </dsp:nvSpPr>
      <dsp:spPr>
        <a:xfrm>
          <a:off x="7771220" y="61459"/>
          <a:ext cx="1807450" cy="15799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err="1"/>
            <a:t>Ciri</a:t>
          </a:r>
          <a:r>
            <a:rPr lang="en-US" sz="700" kern="1200" dirty="0"/>
            <a:t> yang </a:t>
          </a:r>
          <a:r>
            <a:rPr lang="en-US" sz="700" kern="1200" dirty="0" err="1"/>
            <a:t>dapat</a:t>
          </a:r>
          <a:r>
            <a:rPr lang="en-US" sz="700" kern="1200" dirty="0"/>
            <a:t> </a:t>
          </a:r>
          <a:r>
            <a:rPr lang="en-US" sz="700" kern="1200" dirty="0" err="1"/>
            <a:t>digunakan</a:t>
          </a:r>
          <a:r>
            <a:rPr lang="en-US" sz="700" kern="1200" dirty="0"/>
            <a:t> </a:t>
          </a:r>
          <a:r>
            <a:rPr lang="en-US" sz="700" kern="1200" dirty="0" err="1"/>
            <a:t>untuk</a:t>
          </a:r>
          <a:r>
            <a:rPr lang="en-US" sz="700" kern="1200" dirty="0"/>
            <a:t> </a:t>
          </a:r>
          <a:r>
            <a:rPr lang="en-US" sz="700" kern="1200" dirty="0" err="1"/>
            <a:t>membedakan</a:t>
          </a:r>
          <a:r>
            <a:rPr lang="en-US" sz="700" kern="1200" dirty="0"/>
            <a:t> </a:t>
          </a:r>
          <a:r>
            <a:rPr lang="en-US" sz="700" kern="1200" dirty="0" err="1"/>
            <a:t>obyek</a:t>
          </a:r>
          <a:r>
            <a:rPr lang="en-US" sz="700" kern="1200" dirty="0"/>
            <a:t> </a:t>
          </a:r>
          <a:r>
            <a:rPr lang="en-US" sz="700" kern="1200" dirty="0" err="1"/>
            <a:t>satu</a:t>
          </a:r>
          <a:r>
            <a:rPr lang="en-US" sz="700" kern="1200" dirty="0"/>
            <a:t> </a:t>
          </a:r>
          <a:r>
            <a:rPr lang="en-US" sz="700" kern="1200" dirty="0" err="1"/>
            <a:t>dengan</a:t>
          </a:r>
          <a:r>
            <a:rPr lang="en-US" sz="700" kern="1200" dirty="0"/>
            <a:t> </a:t>
          </a:r>
          <a:r>
            <a:rPr lang="en-US" sz="700" kern="1200" dirty="0" err="1"/>
            <a:t>obyek</a:t>
          </a:r>
          <a:r>
            <a:rPr lang="en-US" sz="700" kern="1200" dirty="0"/>
            <a:t> </a:t>
          </a:r>
          <a:r>
            <a:rPr lang="en-US" sz="700" kern="1200" dirty="0" err="1"/>
            <a:t>lainnya</a:t>
          </a:r>
          <a:r>
            <a:rPr lang="en-US" sz="700" kern="1200" dirty="0"/>
            <a:t> di </a:t>
          </a:r>
          <a:r>
            <a:rPr lang="en-US" sz="700" kern="1200" dirty="0" err="1"/>
            <a:t>antaranya</a:t>
          </a:r>
          <a:r>
            <a:rPr lang="en-US" sz="700" kern="1200" dirty="0"/>
            <a:t> </a:t>
          </a:r>
          <a:r>
            <a:rPr lang="en-US" sz="700" kern="1200" dirty="0" err="1"/>
            <a:t>adalah</a:t>
          </a:r>
          <a:r>
            <a:rPr lang="en-US" sz="700" kern="1200" dirty="0"/>
            <a:t> </a:t>
          </a:r>
          <a:r>
            <a:rPr lang="en-US" sz="700" kern="1200" dirty="0" err="1"/>
            <a:t>ciri</a:t>
          </a:r>
          <a:r>
            <a:rPr lang="en-US" sz="700" kern="1200" dirty="0"/>
            <a:t> </a:t>
          </a:r>
          <a:r>
            <a:rPr lang="en-US" sz="700" kern="1200" dirty="0" err="1"/>
            <a:t>bentuk</a:t>
          </a:r>
          <a:r>
            <a:rPr lang="en-US" sz="700" kern="1200" dirty="0"/>
            <a:t>, </a:t>
          </a:r>
          <a:r>
            <a:rPr lang="en-US" sz="700" kern="1200" dirty="0" err="1"/>
            <a:t>ciri</a:t>
          </a:r>
          <a:r>
            <a:rPr lang="en-US" sz="700" kern="1200" dirty="0"/>
            <a:t> </a:t>
          </a:r>
          <a:r>
            <a:rPr lang="en-US" sz="700" kern="1200" dirty="0" err="1"/>
            <a:t>ukuran</a:t>
          </a:r>
          <a:r>
            <a:rPr lang="en-US" sz="700" kern="1200" dirty="0"/>
            <a:t>, </a:t>
          </a:r>
          <a:r>
            <a:rPr lang="en-US" sz="700" kern="1200" dirty="0" err="1"/>
            <a:t>ciri</a:t>
          </a:r>
          <a:r>
            <a:rPr lang="en-US" sz="700" kern="1200" dirty="0"/>
            <a:t> </a:t>
          </a:r>
          <a:r>
            <a:rPr lang="en-US" sz="700" kern="1200" dirty="0" err="1"/>
            <a:t>geometri</a:t>
          </a:r>
          <a:r>
            <a:rPr lang="en-US" sz="700" kern="1200" dirty="0"/>
            <a:t>, </a:t>
          </a:r>
          <a:r>
            <a:rPr lang="en-US" sz="700" kern="1200" dirty="0" err="1"/>
            <a:t>ciri</a:t>
          </a:r>
          <a:r>
            <a:rPr lang="en-US" sz="700" kern="1200" dirty="0"/>
            <a:t> </a:t>
          </a:r>
          <a:r>
            <a:rPr lang="en-US" sz="700" kern="1200" dirty="0" err="1"/>
            <a:t>tekstur</a:t>
          </a:r>
          <a:r>
            <a:rPr lang="en-US" sz="700" kern="1200" dirty="0"/>
            <a:t>, </a:t>
          </a:r>
          <a:r>
            <a:rPr lang="en-US" sz="700" kern="1200" dirty="0" err="1"/>
            <a:t>dan</a:t>
          </a:r>
          <a:r>
            <a:rPr lang="en-US" sz="700" kern="1200" dirty="0"/>
            <a:t> </a:t>
          </a:r>
          <a:r>
            <a:rPr lang="en-US" sz="700" kern="1200" dirty="0" err="1"/>
            <a:t>ciri</a:t>
          </a:r>
          <a:r>
            <a:rPr lang="en-US" sz="700" kern="1200" dirty="0"/>
            <a:t> </a:t>
          </a:r>
          <a:r>
            <a:rPr lang="en-US" sz="700" kern="1200" dirty="0" err="1"/>
            <a:t>warna</a:t>
          </a:r>
          <a:r>
            <a:rPr lang="en-US" sz="700" kern="1200" dirty="0"/>
            <a:t>.</a:t>
          </a:r>
        </a:p>
      </dsp:txBody>
      <dsp:txXfrm>
        <a:off x="8223082" y="298450"/>
        <a:ext cx="881132" cy="1105957"/>
      </dsp:txXfrm>
    </dsp:sp>
    <dsp:sp modelId="{49D66D21-B9A8-4CFA-8ED2-9BB2B7B68773}">
      <dsp:nvSpPr>
        <dsp:cNvPr id="0" name=""/>
        <dsp:cNvSpPr/>
      </dsp:nvSpPr>
      <dsp:spPr>
        <a:xfrm>
          <a:off x="7319357" y="399566"/>
          <a:ext cx="903725" cy="90372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/>
            <a:t>Ekstraksi</a:t>
          </a:r>
          <a:r>
            <a:rPr lang="en-US" sz="1000" kern="1200" dirty="0"/>
            <a:t> </a:t>
          </a:r>
          <a:r>
            <a:rPr lang="en-US" sz="1000" kern="1200" dirty="0" err="1"/>
            <a:t>Ciri</a:t>
          </a:r>
          <a:endParaRPr lang="en-US" sz="1000" kern="1200" dirty="0"/>
        </a:p>
      </dsp:txBody>
      <dsp:txXfrm>
        <a:off x="7451704" y="531913"/>
        <a:ext cx="639031" cy="639031"/>
      </dsp:txXfrm>
    </dsp:sp>
    <dsp:sp modelId="{4D83A758-387D-4F40-AE1A-FCC9710A19FC}">
      <dsp:nvSpPr>
        <dsp:cNvPr id="0" name=""/>
        <dsp:cNvSpPr/>
      </dsp:nvSpPr>
      <dsp:spPr>
        <a:xfrm>
          <a:off x="10143498" y="61459"/>
          <a:ext cx="1807450" cy="15799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4445" rIns="8890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err="1"/>
            <a:t>Algoritma</a:t>
          </a:r>
          <a:r>
            <a:rPr lang="en-US" sz="700" kern="1200" dirty="0"/>
            <a:t> yang </a:t>
          </a:r>
          <a:r>
            <a:rPr lang="en-US" sz="700" kern="1200" dirty="0" err="1"/>
            <a:t>biasa</a:t>
          </a:r>
          <a:r>
            <a:rPr lang="en-US" sz="700" kern="1200" dirty="0"/>
            <a:t> </a:t>
          </a:r>
          <a:r>
            <a:rPr lang="en-US" sz="700" kern="1200" dirty="0" err="1"/>
            <a:t>digunakan</a:t>
          </a:r>
          <a:r>
            <a:rPr lang="en-US" sz="700" kern="1200" dirty="0"/>
            <a:t> </a:t>
          </a:r>
          <a:r>
            <a:rPr lang="en-US" sz="700" kern="1200" dirty="0" err="1"/>
            <a:t>antara</a:t>
          </a:r>
          <a:r>
            <a:rPr lang="en-US" sz="700" kern="1200" dirty="0"/>
            <a:t> lain </a:t>
          </a:r>
          <a:r>
            <a:rPr lang="en-US" sz="700" kern="1200" dirty="0" err="1"/>
            <a:t>jaringan</a:t>
          </a:r>
          <a:r>
            <a:rPr lang="en-US" sz="700" kern="1200" dirty="0"/>
            <a:t> </a:t>
          </a:r>
          <a:r>
            <a:rPr lang="en-US" sz="700" kern="1200" dirty="0" err="1"/>
            <a:t>syaraf</a:t>
          </a:r>
          <a:r>
            <a:rPr lang="en-US" sz="700" kern="1200" dirty="0"/>
            <a:t> </a:t>
          </a:r>
          <a:r>
            <a:rPr lang="en-US" sz="700" kern="1200" dirty="0" err="1"/>
            <a:t>tiruan</a:t>
          </a:r>
          <a:r>
            <a:rPr lang="en-US" sz="700" kern="1200" dirty="0"/>
            <a:t>, support vector machine, k-means clustering, k-nearest neighbor, </a:t>
          </a:r>
          <a:r>
            <a:rPr lang="en-US" sz="700" kern="1200" dirty="0" err="1"/>
            <a:t>logika</a:t>
          </a:r>
          <a:r>
            <a:rPr lang="en-US" sz="700" kern="1200" dirty="0"/>
            <a:t> fuzzy, fuzzy c-means clustering, naive </a:t>
          </a:r>
          <a:r>
            <a:rPr lang="en-US" sz="700" kern="1200" dirty="0" err="1"/>
            <a:t>bayes</a:t>
          </a:r>
          <a:endParaRPr lang="en-US" sz="700" kern="1200" dirty="0"/>
        </a:p>
      </dsp:txBody>
      <dsp:txXfrm>
        <a:off x="10595361" y="298450"/>
        <a:ext cx="881132" cy="1105957"/>
      </dsp:txXfrm>
    </dsp:sp>
    <dsp:sp modelId="{664AB850-4099-4731-BB70-47B4232340DC}">
      <dsp:nvSpPr>
        <dsp:cNvPr id="0" name=""/>
        <dsp:cNvSpPr/>
      </dsp:nvSpPr>
      <dsp:spPr>
        <a:xfrm>
          <a:off x="9691635" y="399566"/>
          <a:ext cx="903725" cy="903725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/>
            <a:t>Identifikasi</a:t>
          </a:r>
          <a:r>
            <a:rPr lang="en-US" sz="1000" kern="1200" dirty="0"/>
            <a:t> / </a:t>
          </a:r>
          <a:r>
            <a:rPr lang="en-US" sz="1000" kern="1200" dirty="0" err="1"/>
            <a:t>klasifikasi</a:t>
          </a:r>
          <a:endParaRPr lang="en-US" sz="1000" kern="1200" dirty="0"/>
        </a:p>
      </dsp:txBody>
      <dsp:txXfrm>
        <a:off x="9823982" y="531913"/>
        <a:ext cx="639031" cy="6390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71470-CE3E-4064-AB42-F4C48F4030DF}">
      <dsp:nvSpPr>
        <dsp:cNvPr id="0" name=""/>
        <dsp:cNvSpPr/>
      </dsp:nvSpPr>
      <dsp:spPr>
        <a:xfrm>
          <a:off x="568009" y="68987"/>
          <a:ext cx="2255809" cy="197186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RGB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Gray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BW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err="1"/>
            <a:t>Binery</a:t>
          </a:r>
          <a:endParaRPr lang="en-US" sz="1400" kern="1200" dirty="0"/>
        </a:p>
      </dsp:txBody>
      <dsp:txXfrm>
        <a:off x="1131962" y="364766"/>
        <a:ext cx="1099707" cy="1380303"/>
      </dsp:txXfrm>
    </dsp:sp>
    <dsp:sp modelId="{DAA620BF-F1CF-4D2D-9F5E-12E51C13DF76}">
      <dsp:nvSpPr>
        <dsp:cNvPr id="0" name=""/>
        <dsp:cNvSpPr/>
      </dsp:nvSpPr>
      <dsp:spPr>
        <a:xfrm>
          <a:off x="4057" y="490966"/>
          <a:ext cx="1127904" cy="1127904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>
              <a:solidFill>
                <a:schemeClr val="bg1"/>
              </a:solidFill>
            </a:rPr>
            <a:t>Akuisisi</a:t>
          </a:r>
          <a:r>
            <a:rPr lang="en-US" sz="1400" b="1" kern="1200" dirty="0">
              <a:solidFill>
                <a:schemeClr val="bg1"/>
              </a:solidFill>
            </a:rPr>
            <a:t> Citra</a:t>
          </a:r>
        </a:p>
      </dsp:txBody>
      <dsp:txXfrm>
        <a:off x="169235" y="656144"/>
        <a:ext cx="797548" cy="797548"/>
      </dsp:txXfrm>
    </dsp:sp>
    <dsp:sp modelId="{661590D1-DB43-443E-A59F-0A1373ADCDD3}">
      <dsp:nvSpPr>
        <dsp:cNvPr id="0" name=""/>
        <dsp:cNvSpPr/>
      </dsp:nvSpPr>
      <dsp:spPr>
        <a:xfrm>
          <a:off x="3528760" y="68987"/>
          <a:ext cx="2255809" cy="197186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>
              <a:latin typeface="Myriad Pro"/>
            </a:rPr>
            <a:t>HIGHT PASS FILTER (HPF)</a:t>
          </a:r>
          <a:endParaRPr lang="en-US" sz="900" kern="1200" dirty="0"/>
        </a:p>
      </dsp:txBody>
      <dsp:txXfrm>
        <a:off x="4092712" y="364766"/>
        <a:ext cx="1099707" cy="1380303"/>
      </dsp:txXfrm>
    </dsp:sp>
    <dsp:sp modelId="{59360246-B9C9-4BB9-8A9E-A0360F5B651C}">
      <dsp:nvSpPr>
        <dsp:cNvPr id="0" name=""/>
        <dsp:cNvSpPr/>
      </dsp:nvSpPr>
      <dsp:spPr>
        <a:xfrm>
          <a:off x="2964807" y="490966"/>
          <a:ext cx="1127904" cy="1127904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-376821"/>
                <a:satOff val="-10353"/>
                <a:lumOff val="2381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-376821"/>
                <a:satOff val="-10353"/>
                <a:lumOff val="2381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-376821"/>
                <a:satOff val="-10353"/>
                <a:lumOff val="2381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-376821"/>
                <a:satOff val="-10353"/>
                <a:lumOff val="2381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>
              <a:solidFill>
                <a:srgbClr val="002060"/>
              </a:solidFill>
            </a:rPr>
            <a:t>Perbaikan</a:t>
          </a:r>
          <a:r>
            <a:rPr lang="en-US" sz="1400" b="1" kern="1200" dirty="0">
              <a:solidFill>
                <a:srgbClr val="002060"/>
              </a:solidFill>
            </a:rPr>
            <a:t> </a:t>
          </a:r>
          <a:r>
            <a:rPr lang="en-US" sz="1400" b="1" kern="1200" dirty="0" err="1">
              <a:solidFill>
                <a:srgbClr val="002060"/>
              </a:solidFill>
            </a:rPr>
            <a:t>Kualitas</a:t>
          </a:r>
          <a:r>
            <a:rPr lang="en-US" sz="1400" b="1" kern="1200" dirty="0">
              <a:solidFill>
                <a:srgbClr val="002060"/>
              </a:solidFill>
            </a:rPr>
            <a:t> Citra</a:t>
          </a:r>
        </a:p>
      </dsp:txBody>
      <dsp:txXfrm>
        <a:off x="3129985" y="656144"/>
        <a:ext cx="797548" cy="797548"/>
      </dsp:txXfrm>
    </dsp:sp>
    <dsp:sp modelId="{E2A11039-4894-4468-9DCC-17C7595746CC}">
      <dsp:nvSpPr>
        <dsp:cNvPr id="0" name=""/>
        <dsp:cNvSpPr/>
      </dsp:nvSpPr>
      <dsp:spPr>
        <a:xfrm>
          <a:off x="6243379" y="68987"/>
          <a:ext cx="2748072" cy="197186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5715" rIns="11430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 </a:t>
          </a:r>
          <a:r>
            <a:rPr lang="en-US" sz="1400" kern="1200" dirty="0"/>
            <a:t>Grayscale to BW</a:t>
          </a:r>
        </a:p>
      </dsp:txBody>
      <dsp:txXfrm>
        <a:off x="6930397" y="364766"/>
        <a:ext cx="1370903" cy="1380303"/>
      </dsp:txXfrm>
    </dsp:sp>
    <dsp:sp modelId="{453F7E8B-C5AE-4083-B192-56BCCB11B3CD}">
      <dsp:nvSpPr>
        <dsp:cNvPr id="0" name=""/>
        <dsp:cNvSpPr/>
      </dsp:nvSpPr>
      <dsp:spPr>
        <a:xfrm>
          <a:off x="5925558" y="490966"/>
          <a:ext cx="1127904" cy="1127904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-753641"/>
                <a:satOff val="-20705"/>
                <a:lumOff val="4762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-753641"/>
                <a:satOff val="-20705"/>
                <a:lumOff val="4762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-753641"/>
                <a:satOff val="-20705"/>
                <a:lumOff val="4762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-753641"/>
                <a:satOff val="-20705"/>
                <a:lumOff val="4762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>
              <a:solidFill>
                <a:srgbClr val="002060"/>
              </a:solidFill>
            </a:rPr>
            <a:t>BINERISASI</a:t>
          </a:r>
        </a:p>
      </dsp:txBody>
      <dsp:txXfrm>
        <a:off x="6090736" y="656144"/>
        <a:ext cx="797548" cy="797548"/>
      </dsp:txXfrm>
    </dsp:sp>
    <dsp:sp modelId="{4D83A758-387D-4F40-AE1A-FCC9710A19FC}">
      <dsp:nvSpPr>
        <dsp:cNvPr id="0" name=""/>
        <dsp:cNvSpPr/>
      </dsp:nvSpPr>
      <dsp:spPr>
        <a:xfrm>
          <a:off x="9696392" y="68987"/>
          <a:ext cx="2255809" cy="197186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Sobel, Robert, Canny, Prewitt</a:t>
          </a:r>
        </a:p>
      </dsp:txBody>
      <dsp:txXfrm>
        <a:off x="10260345" y="364766"/>
        <a:ext cx="1099707" cy="1380303"/>
      </dsp:txXfrm>
    </dsp:sp>
    <dsp:sp modelId="{664AB850-4099-4731-BB70-47B4232340DC}">
      <dsp:nvSpPr>
        <dsp:cNvPr id="0" name=""/>
        <dsp:cNvSpPr/>
      </dsp:nvSpPr>
      <dsp:spPr>
        <a:xfrm>
          <a:off x="9132440" y="490966"/>
          <a:ext cx="1127904" cy="1127904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-376821"/>
                <a:satOff val="-10353"/>
                <a:lumOff val="23810"/>
                <a:alphaOff val="0"/>
                <a:shade val="85000"/>
                <a:satMod val="130000"/>
              </a:schemeClr>
            </a:gs>
            <a:gs pos="34000">
              <a:schemeClr val="accent1">
                <a:shade val="50000"/>
                <a:hueOff val="-376821"/>
                <a:satOff val="-10353"/>
                <a:lumOff val="23810"/>
                <a:alphaOff val="0"/>
                <a:shade val="87000"/>
                <a:satMod val="125000"/>
              </a:schemeClr>
            </a:gs>
            <a:gs pos="70000">
              <a:schemeClr val="accent1">
                <a:shade val="50000"/>
                <a:hueOff val="-376821"/>
                <a:satOff val="-10353"/>
                <a:lumOff val="2381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50000"/>
                <a:hueOff val="-376821"/>
                <a:satOff val="-10353"/>
                <a:lumOff val="2381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solidFill>
                <a:srgbClr val="002060"/>
              </a:solidFill>
            </a:rPr>
            <a:t>DETEKSI TEPI</a:t>
          </a:r>
        </a:p>
      </dsp:txBody>
      <dsp:txXfrm>
        <a:off x="9297618" y="656144"/>
        <a:ext cx="797548" cy="797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371F675-BCA9-404E-8042-1A969EEBE87D}" type="datetimeFigureOut">
              <a:rPr lang="en-US"/>
              <a:pPr>
                <a:defRPr/>
              </a:pPr>
              <a:t>11/17/2021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291B662-FE42-499C-A90A-6DB8EE7BED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6592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E9138E2-6AF5-4488-B73E-80B97343932A}" type="datetimeFigureOut">
              <a:rPr lang="en-US"/>
              <a:pPr>
                <a:defRPr/>
              </a:pPr>
              <a:t>11/17/2021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noProof="0"/>
              <a:t>Click to edit Master text styles</a:t>
            </a:r>
          </a:p>
          <a:p>
            <a:pPr lvl="1"/>
            <a:r>
              <a:rPr noProof="0"/>
              <a:t>Second level</a:t>
            </a:r>
          </a:p>
          <a:p>
            <a:pPr lvl="2"/>
            <a:r>
              <a:rPr noProof="0"/>
              <a:t>Third level</a:t>
            </a:r>
          </a:p>
          <a:p>
            <a:pPr lvl="3"/>
            <a:r>
              <a:rPr noProof="0"/>
              <a:t>Fourth level</a:t>
            </a:r>
          </a:p>
          <a:p>
            <a:pPr lvl="4"/>
            <a:r>
              <a:rPr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1250ABF-178D-4279-9946-EE9BAABDF5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2642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3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3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50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629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75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617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477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6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82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96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63705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>
                <a:solidFill>
                  <a:srgbClr val="637052"/>
                </a:solidFill>
              </a:rPr>
              <a:pPr/>
              <a:t>‹#›</a:t>
            </a:fld>
            <a:endParaRPr lang="en-US" dirty="0">
              <a:solidFill>
                <a:srgbClr val="6370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3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431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41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04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449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3" y="0"/>
            <a:ext cx="5926667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9698567" y="6324600"/>
            <a:ext cx="476251" cy="357188"/>
            <a:chOff x="6852170" y="5022563"/>
            <a:chExt cx="356640" cy="356640"/>
          </a:xfrm>
        </p:grpSpPr>
        <p:sp>
          <p:nvSpPr>
            <p:cNvPr id="6" name="Oval 5">
              <a:hlinkClick r:id="" action="ppaction://hlinkshowjump?jump=firstslide"/>
            </p:cNvPr>
            <p:cNvSpPr>
              <a:spLocks noChangeAspect="1"/>
            </p:cNvSpPr>
            <p:nvPr/>
          </p:nvSpPr>
          <p:spPr>
            <a:xfrm>
              <a:off x="6852170" y="5022563"/>
              <a:ext cx="356640" cy="356640"/>
            </a:xfrm>
            <a:prstGeom prst="ellipse">
              <a:avLst/>
            </a:prstGeom>
            <a:gradFill flip="none" rotWithShape="1">
              <a:gsLst>
                <a:gs pos="0">
                  <a:srgbClr val="FE5815"/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rgbClr val="FF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Segoe" pitchFamily="34" charset="0"/>
              </a:endParaRPr>
            </a:p>
          </p:txBody>
        </p:sp>
        <p:grpSp>
          <p:nvGrpSpPr>
            <p:cNvPr id="7" name="Group 8"/>
            <p:cNvGrpSpPr>
              <a:grpSpLocks/>
            </p:cNvGrpSpPr>
            <p:nvPr/>
          </p:nvGrpSpPr>
          <p:grpSpPr bwMode="auto">
            <a:xfrm>
              <a:off x="6920649" y="5087260"/>
              <a:ext cx="240202" cy="214123"/>
              <a:chOff x="7066773" y="5942997"/>
              <a:chExt cx="240202" cy="214123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7202768" y="6055828"/>
                <a:ext cx="57062" cy="101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ectangle 10">
                <a:hlinkClick r:id="" action="ppaction://hlinkshowjump?jump=firstslide"/>
              </p:cNvPr>
              <p:cNvSpPr/>
              <p:nvPr/>
            </p:nvSpPr>
            <p:spPr>
              <a:xfrm>
                <a:off x="7099738" y="6055828"/>
                <a:ext cx="57062" cy="101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Isosceles Triangle 11">
                <a:hlinkClick r:id="" action="ppaction://hlinkshowjump?jump=firstslide"/>
              </p:cNvPr>
              <p:cNvSpPr/>
              <p:nvPr/>
            </p:nvSpPr>
            <p:spPr>
              <a:xfrm>
                <a:off x="7066452" y="5943289"/>
                <a:ext cx="240930" cy="11253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11410952" y="6326188"/>
            <a:ext cx="476249" cy="355600"/>
            <a:chOff x="8136431" y="5022563"/>
            <a:chExt cx="356640" cy="356640"/>
          </a:xfrm>
        </p:grpSpPr>
        <p:sp>
          <p:nvSpPr>
            <p:cNvPr id="14" name="Oval 13">
              <a:hlinkClick r:id="" action="ppaction://hlinkshowjump?jump=nextslide"/>
            </p:cNvPr>
            <p:cNvSpPr>
              <a:spLocks noChangeAspect="1"/>
            </p:cNvSpPr>
            <p:nvPr/>
          </p:nvSpPr>
          <p:spPr>
            <a:xfrm>
              <a:off x="8136431" y="5022563"/>
              <a:ext cx="356640" cy="356640"/>
            </a:xfrm>
            <a:prstGeom prst="ellipse">
              <a:avLst/>
            </a:prstGeom>
            <a:gradFill flip="none" rotWithShape="1">
              <a:gsLst>
                <a:gs pos="0">
                  <a:srgbClr val="FE5815"/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rgbClr val="FF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Segoe" pitchFamily="34" charset="0"/>
              </a:endParaRPr>
            </a:p>
          </p:txBody>
        </p:sp>
        <p:sp>
          <p:nvSpPr>
            <p:cNvPr id="15" name="Isosceles Triangle 14">
              <a:hlinkClick r:id="" action="ppaction://hlinkshowjump?jump=nextslide"/>
            </p:cNvPr>
            <p:cNvSpPr>
              <a:spLocks noChangeAspect="1"/>
            </p:cNvSpPr>
            <p:nvPr/>
          </p:nvSpPr>
          <p:spPr>
            <a:xfrm rot="5400000" flipH="1">
              <a:off x="8252498" y="5117670"/>
              <a:ext cx="195834" cy="16801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srgbClr val="D35641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3"/>
          <p:cNvGrpSpPr>
            <a:grpSpLocks/>
          </p:cNvGrpSpPr>
          <p:nvPr userDrawn="1"/>
        </p:nvGrpSpPr>
        <p:grpSpPr bwMode="auto">
          <a:xfrm>
            <a:off x="9698567" y="6324600"/>
            <a:ext cx="476251" cy="357188"/>
            <a:chOff x="6852170" y="5022563"/>
            <a:chExt cx="356640" cy="356640"/>
          </a:xfrm>
        </p:grpSpPr>
        <p:sp>
          <p:nvSpPr>
            <p:cNvPr id="17" name="Oval 16">
              <a:hlinkClick r:id="" action="ppaction://hlinkshowjump?jump=firstslide"/>
            </p:cNvPr>
            <p:cNvSpPr>
              <a:spLocks noChangeAspect="1"/>
            </p:cNvSpPr>
            <p:nvPr/>
          </p:nvSpPr>
          <p:spPr>
            <a:xfrm>
              <a:off x="6852170" y="5022563"/>
              <a:ext cx="356640" cy="356640"/>
            </a:xfrm>
            <a:prstGeom prst="ellipse">
              <a:avLst/>
            </a:prstGeom>
            <a:gradFill flip="none" rotWithShape="1">
              <a:gsLst>
                <a:gs pos="0">
                  <a:srgbClr val="FE5815"/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rgbClr val="FF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Segoe" pitchFamily="34" charset="0"/>
              </a:endParaRPr>
            </a:p>
          </p:txBody>
        </p: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920649" y="5087260"/>
              <a:ext cx="240202" cy="214123"/>
              <a:chOff x="7066773" y="5942997"/>
              <a:chExt cx="240202" cy="214123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202768" y="6055828"/>
                <a:ext cx="57062" cy="101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Rectangle 19">
                <a:hlinkClick r:id="" action="ppaction://hlinkshowjump?jump=firstslide"/>
              </p:cNvPr>
              <p:cNvSpPr/>
              <p:nvPr/>
            </p:nvSpPr>
            <p:spPr>
              <a:xfrm>
                <a:off x="7099738" y="6055828"/>
                <a:ext cx="57062" cy="101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Isosceles Triangle 20">
                <a:hlinkClick r:id="rId3" action="ppaction://hlinksldjump"/>
              </p:cNvPr>
              <p:cNvSpPr/>
              <p:nvPr/>
            </p:nvSpPr>
            <p:spPr>
              <a:xfrm>
                <a:off x="7066452" y="5943289"/>
                <a:ext cx="240930" cy="11253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2" name="Straight Connector 21"/>
          <p:cNvCxnSpPr/>
          <p:nvPr userDrawn="1"/>
        </p:nvCxnSpPr>
        <p:spPr>
          <a:xfrm>
            <a:off x="10418233" y="6326188"/>
            <a:ext cx="0" cy="3556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101600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10160000" cy="4373563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Segoe"/>
              </a:defRPr>
            </a:lvl1pPr>
            <a:lvl2pPr>
              <a:defRPr>
                <a:latin typeface="Segoe"/>
              </a:defRPr>
            </a:lvl2pPr>
            <a:lvl3pPr>
              <a:defRPr>
                <a:latin typeface="Segoe"/>
              </a:defRPr>
            </a:lvl3pPr>
            <a:lvl4pPr>
              <a:defRPr>
                <a:latin typeface="Segoe"/>
              </a:defRPr>
            </a:lvl4pPr>
            <a:lvl5pPr>
              <a:defRPr>
                <a:latin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172200"/>
            <a:ext cx="4572000" cy="304800"/>
          </a:xfrm>
          <a:prstGeom prst="rect">
            <a:avLst/>
          </a:prstGeom>
        </p:spPr>
        <p:txBody>
          <a:bodyPr/>
          <a:lstStyle>
            <a:lvl1pPr eaLnBrk="0" hangingPunct="0"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492876"/>
            <a:ext cx="4572000" cy="284163"/>
          </a:xfrm>
          <a:prstGeom prst="rect">
            <a:avLst/>
          </a:prstGeom>
        </p:spPr>
        <p:txBody>
          <a:bodyPr/>
          <a:lstStyle>
            <a:lvl1pPr eaLnBrk="0" hangingPunct="0"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688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36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695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042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2752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2962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1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51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0271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1786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7153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899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02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06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45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98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6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1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1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A95CEEE-7F8B-7B40-962A-22E40E3113B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11/17/2021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1F5DE79D-4797-6840-84D6-8C1023DCFB6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57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01" r:id="rId1"/>
    <p:sldLayoutId id="2147486602" r:id="rId2"/>
    <p:sldLayoutId id="2147486603" r:id="rId3"/>
    <p:sldLayoutId id="2147486604" r:id="rId4"/>
    <p:sldLayoutId id="2147486605" r:id="rId5"/>
    <p:sldLayoutId id="2147486606" r:id="rId6"/>
    <p:sldLayoutId id="2147486607" r:id="rId7"/>
    <p:sldLayoutId id="2147486608" r:id="rId8"/>
    <p:sldLayoutId id="2147486609" r:id="rId9"/>
    <p:sldLayoutId id="2147486610" r:id="rId10"/>
    <p:sldLayoutId id="214748661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98624D31-43A5-475A-80CF-332C9F6DCF35}" type="datetimeFigureOut">
              <a:rPr lang="en-US" dirty="0">
                <a:latin typeface="Calibri" panose="020F0502020204030204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11/17/2021</a:t>
            </a:fld>
            <a:endParaRPr lang="en-US" dirty="0"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FAB73BC-B049-4115-A692-8D63A059BFB8}" type="slidenum">
              <a:rPr lang="en-US" dirty="0">
                <a:latin typeface="Calibri" panose="020F0502020204030204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Calibri" panose="020F0502020204030204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42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25" r:id="rId1"/>
    <p:sldLayoutId id="2147486626" r:id="rId2"/>
    <p:sldLayoutId id="2147486627" r:id="rId3"/>
    <p:sldLayoutId id="2147486628" r:id="rId4"/>
    <p:sldLayoutId id="2147486629" r:id="rId5"/>
    <p:sldLayoutId id="2147486630" r:id="rId6"/>
    <p:sldLayoutId id="2147486631" r:id="rId7"/>
    <p:sldLayoutId id="2147486632" r:id="rId8"/>
    <p:sldLayoutId id="2147486633" r:id="rId9"/>
    <p:sldLayoutId id="2147486634" r:id="rId10"/>
    <p:sldLayoutId id="2147486635" r:id="rId11"/>
    <p:sldLayoutId id="2147486636" r:id="rId12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685DF6D-7436-48E9-A0CC-A58050BE2ED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11/17/2021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F6139078-7665-401A-B706-90E305912C0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56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638" r:id="rId1"/>
    <p:sldLayoutId id="2147486639" r:id="rId2"/>
    <p:sldLayoutId id="2147486640" r:id="rId3"/>
    <p:sldLayoutId id="2147486641" r:id="rId4"/>
    <p:sldLayoutId id="2147486642" r:id="rId5"/>
    <p:sldLayoutId id="2147486643" r:id="rId6"/>
    <p:sldLayoutId id="2147486644" r:id="rId7"/>
    <p:sldLayoutId id="2147486645" r:id="rId8"/>
    <p:sldLayoutId id="2147486646" r:id="rId9"/>
    <p:sldLayoutId id="2147486647" r:id="rId10"/>
    <p:sldLayoutId id="21474866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2.png"/><Relationship Id="rId4" Type="http://schemas.openxmlformats.org/officeDocument/2006/relationships/image" Target="../media/image7.jpe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3.png"/><Relationship Id="rId4" Type="http://schemas.openxmlformats.org/officeDocument/2006/relationships/image" Target="../media/image7.jpe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4.png"/><Relationship Id="rId4" Type="http://schemas.openxmlformats.org/officeDocument/2006/relationships/image" Target="../media/image7.jpe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5.png"/><Relationship Id="rId4" Type="http://schemas.openxmlformats.org/officeDocument/2006/relationships/image" Target="../media/image7.jpe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6.png"/><Relationship Id="rId4" Type="http://schemas.openxmlformats.org/officeDocument/2006/relationships/image" Target="../media/image7.jpe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6.png"/><Relationship Id="rId4" Type="http://schemas.openxmlformats.org/officeDocument/2006/relationships/image" Target="../media/image7.jpe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6.png"/><Relationship Id="rId4" Type="http://schemas.openxmlformats.org/officeDocument/2006/relationships/image" Target="../media/image7.jpe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7.jpe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1.xml"/><Relationship Id="rId1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diagramColors" Target="../diagrams/colors1.xml"/><Relationship Id="rId17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8.png"/><Relationship Id="rId15" Type="http://schemas.openxmlformats.org/officeDocument/2006/relationships/image" Target="../media/image22.jpeg"/><Relationship Id="rId10" Type="http://schemas.openxmlformats.org/officeDocument/2006/relationships/diagramLayout" Target="../diagrams/layout1.xml"/><Relationship Id="rId4" Type="http://schemas.openxmlformats.org/officeDocument/2006/relationships/image" Target="../media/image7.jpeg"/><Relationship Id="rId9" Type="http://schemas.openxmlformats.org/officeDocument/2006/relationships/diagramData" Target="../diagrams/data1.xml"/><Relationship Id="rId1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3.jpe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7.jpe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diagramColors" Target="../diagrams/colors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8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7.jpeg"/><Relationship Id="rId9" Type="http://schemas.openxmlformats.org/officeDocument/2006/relationships/diagramData" Target="../diagrams/data2.xml"/><Relationship Id="rId1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7.jpe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1"/>
            <a:ext cx="12205638" cy="6857999"/>
            <a:chOff x="0" y="1"/>
            <a:chExt cx="12205638" cy="6857999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1"/>
              <a:ext cx="12205638" cy="6857999"/>
              <a:chOff x="0" y="1"/>
              <a:chExt cx="12205638" cy="6857999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0" y="1"/>
                <a:ext cx="12205638" cy="6857999"/>
                <a:chOff x="0" y="1"/>
                <a:chExt cx="12205638" cy="6857999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38" y="53635"/>
                  <a:ext cx="12192000" cy="6804365"/>
                </a:xfrm>
                <a:prstGeom prst="rect">
                  <a:avLst/>
                </a:prstGeom>
                <a:ln w="38100">
                  <a:noFill/>
                </a:ln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0800000">
                  <a:off x="0" y="1"/>
                  <a:ext cx="12205635" cy="645461"/>
                </a:xfrm>
                <a:prstGeom prst="rect">
                  <a:avLst/>
                </a:prstGeom>
              </p:spPr>
            </p:pic>
          </p:grpSp>
          <p:sp>
            <p:nvSpPr>
              <p:cNvPr id="21" name="Rectangle 20"/>
              <p:cNvSpPr/>
              <p:nvPr/>
            </p:nvSpPr>
            <p:spPr>
              <a:xfrm>
                <a:off x="5714999" y="6400800"/>
                <a:ext cx="6408761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>
                    <a:ln/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UNIVERSITAS PUTRA INDONESIA “YPTK” - PADANG</a:t>
                </a:r>
              </a:p>
            </p:txBody>
          </p:sp>
          <p:pic>
            <p:nvPicPr>
              <p:cNvPr id="22" name="Picture 2" descr="Image result for upi-yptk&quot;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6341662"/>
                <a:ext cx="853312" cy="487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4" descr="Berkas:Sun Oracle logo.png - Wikipedia bahasa Indonesia ...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8290" y="5953687"/>
              <a:ext cx="994891" cy="510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/>
          <p:cNvSpPr/>
          <p:nvPr/>
        </p:nvSpPr>
        <p:spPr>
          <a:xfrm>
            <a:off x="0" y="1022406"/>
            <a:ext cx="1221927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ln/>
                <a:solidFill>
                  <a:srgbClr val="FF0000"/>
                </a:solidFill>
                <a:latin typeface="Arial Black" panose="020B0A04020102020204" pitchFamily="34" charset="0"/>
                <a:cs typeface="+mn-cs"/>
              </a:rPr>
              <a:t>PEMGOLAHAN CITRA DIGITAL / DIGITAL IMAGE PROCESSING</a:t>
            </a:r>
          </a:p>
        </p:txBody>
      </p:sp>
      <p:pic>
        <p:nvPicPr>
          <p:cNvPr id="26" name="Picture 2" descr="Related im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135" y="195983"/>
            <a:ext cx="824676" cy="64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 descr="Image result for LOGO UPI-YPT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896" y="97228"/>
            <a:ext cx="1825729" cy="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1997309" y="462561"/>
            <a:ext cx="78460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>
                <a:solidFill>
                  <a:srgbClr val="7F7F7F"/>
                </a:solidFill>
                <a:latin typeface="Segoe UI Light" panose="020B0502040204020203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7F7F7F"/>
                </a:solidFill>
                <a:latin typeface="Segoe UI Light" panose="020B0502040204020203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9pPr>
          </a:lstStyle>
          <a:p>
            <a:pPr algn="ctr" fontAlgn="auto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UNIVERSITAS PUTRA INDONESIA “YPTK” PADANG </a:t>
            </a:r>
          </a:p>
        </p:txBody>
      </p:sp>
      <p:sp>
        <p:nvSpPr>
          <p:cNvPr id="29" name="TextBox 15"/>
          <p:cNvSpPr txBox="1">
            <a:spLocks noChangeArrowheads="1"/>
          </p:cNvSpPr>
          <p:nvPr/>
        </p:nvSpPr>
        <p:spPr bwMode="auto">
          <a:xfrm>
            <a:off x="2157689" y="160663"/>
            <a:ext cx="77393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>
                <a:solidFill>
                  <a:srgbClr val="7F7F7F"/>
                </a:solidFill>
                <a:latin typeface="Segoe UI Light" panose="020B0502040204020203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rgbClr val="7F7F7F"/>
                </a:solidFill>
                <a:latin typeface="Segoe UI Light" panose="020B0502040204020203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rgbClr val="7F7F7F"/>
                </a:solidFill>
                <a:latin typeface="Segoe UI Light" panose="020B0502040204020203" pitchFamily="34" charset="0"/>
              </a:defRPr>
            </a:lvl9pPr>
          </a:lstStyle>
          <a:p>
            <a:pPr algn="ctr" fontAlgn="auto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YAYASAN PERGURUAN TINGGI KOMPUTER (YPTK) PADANG</a:t>
            </a:r>
          </a:p>
        </p:txBody>
      </p:sp>
      <p:pic>
        <p:nvPicPr>
          <p:cNvPr id="30" name="Picture 1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830" y="137212"/>
            <a:ext cx="946802" cy="685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4" descr="Image result for logo ban-p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4" y="137212"/>
            <a:ext cx="1025441" cy="685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85" y="1692985"/>
            <a:ext cx="6500656" cy="404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0" descr="http://t1.gstatic.com/images?q=tbn:ANd9GcRtW9DgCaj8MQBIxjHeQgZQle9inKavF-SVCa5c3WTY8HRwB5DUa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0" y="1731129"/>
            <a:ext cx="2444478" cy="4028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1" descr="http://cs.brown.edu/courses/cs143/comp_vision_teaser_by_kirkh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141" y="1692985"/>
            <a:ext cx="3084619" cy="404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7834" y="5740901"/>
            <a:ext cx="10429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Program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Studi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Teknik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Informatika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, Program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Sarjana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,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Fakultas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Ilmu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Komputer</a:t>
            </a:r>
            <a:r>
              <a:rPr lang="en-US" sz="2400" i="1" dirty="0">
                <a:solidFill>
                  <a:prstClr val="black"/>
                </a:solidFill>
                <a:latin typeface="Arial Narrow" panose="020B0606020202030204" pitchFamily="34" charset="0"/>
                <a:cs typeface="+mn-cs"/>
              </a:rPr>
              <a:t>, UPI-YPTK </a:t>
            </a:r>
          </a:p>
        </p:txBody>
      </p:sp>
    </p:spTree>
    <p:extLst>
      <p:ext uri="{BB962C8B-B14F-4D97-AF65-F5344CB8AC3E}">
        <p14:creationId xmlns:p14="http://schemas.microsoft.com/office/powerpoint/2010/main" val="37968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076" y="1701141"/>
            <a:ext cx="6987813" cy="424637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07545" y="2395322"/>
            <a:ext cx="984395" cy="507505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chemeClr val="tx1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7862" y="3419447"/>
            <a:ext cx="69878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button1_Click(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sender,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EventArgs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DialogResult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d = openFileDialog1.ShowDialog();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(d ==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DialogResult</a:t>
            </a:r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.OK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Bitmap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(openFileDialog1.FileName);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pictureBox1.Image = </a:t>
            </a:r>
            <a:r>
              <a:rPr lang="en-US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</a:t>
            </a:r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    } 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1964" y="1747990"/>
            <a:ext cx="4688079" cy="2832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5675" y="1314418"/>
            <a:ext cx="47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HASIL EKSEKUSI PROGRAM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7928" y="1156273"/>
            <a:ext cx="701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TAMPILAN DAN SOURCE SCRIPT PROGRAM</a:t>
            </a:r>
          </a:p>
        </p:txBody>
      </p:sp>
    </p:spTree>
    <p:extLst>
      <p:ext uri="{BB962C8B-B14F-4D97-AF65-F5344CB8AC3E}">
        <p14:creationId xmlns:p14="http://schemas.microsoft.com/office/powerpoint/2010/main" val="51998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928" y="1617938"/>
            <a:ext cx="6987813" cy="424637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078671" y="2326353"/>
            <a:ext cx="984395" cy="507505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chemeClr val="tx1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5148" y="3123735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button2_Click(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sender, </a:t>
            </a:r>
            <a:r>
              <a:rPr lang="en-US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EventArgs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x = 0; x &lt;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objBitmap.Width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; x++)</a:t>
            </a:r>
          </a:p>
          <a:p>
            <a:r>
              <a:rPr lang="es-E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sz="105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s-E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sz="1050" dirty="0">
                <a:solidFill>
                  <a:prstClr val="black"/>
                </a:solidFill>
                <a:latin typeface="Consolas" panose="020B0609020204030204" pitchFamily="49" charset="0"/>
              </a:rPr>
              <a:t> y = 0; y &lt; </a:t>
            </a:r>
            <a:r>
              <a:rPr lang="es-E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objBitmap.Height</a:t>
            </a:r>
            <a:r>
              <a:rPr lang="es-ES" sz="1050" dirty="0">
                <a:solidFill>
                  <a:prstClr val="black"/>
                </a:solidFill>
                <a:latin typeface="Consolas" panose="020B0609020204030204" pitchFamily="49" charset="0"/>
              </a:rPr>
              <a:t>; y++)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5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w =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(x, y);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r =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w.R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g =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w.G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b =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w.B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50" dirty="0">
                <a:solidFill>
                  <a:prstClr val="black"/>
                </a:solidFill>
                <a:latin typeface="Consolas" panose="020B0609020204030204" pitchFamily="49" charset="0"/>
              </a:rPr>
              <a:t> xg = (</a:t>
            </a:r>
            <a:r>
              <a:rPr lang="pt-BR" sz="10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50" dirty="0">
                <a:solidFill>
                  <a:prstClr val="black"/>
                </a:solidFill>
                <a:latin typeface="Consolas" panose="020B0609020204030204" pitchFamily="49" charset="0"/>
              </a:rPr>
              <a:t>)((r + g + b) / 3);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5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.FromArgb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xg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xg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xg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objBitmap.SetPixel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(x, y,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    pictureBox2.Image = </a:t>
            </a:r>
            <a:r>
              <a:rPr lang="en-US" sz="105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</a:t>
            </a:r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050" dirty="0">
                <a:solidFill>
                  <a:prstClr val="black"/>
                </a:solidFill>
                <a:latin typeface="Consolas" panose="020B0609020204030204" pitchFamily="49" charset="0"/>
              </a:rPr>
              <a:t>        }</a:t>
            </a:r>
            <a:endParaRPr lang="en-US" sz="10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4829" y="1589778"/>
            <a:ext cx="4744394" cy="301376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75675" y="1314418"/>
            <a:ext cx="4813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HASIL EKSEKUSI PROGRAM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7928" y="1156273"/>
            <a:ext cx="701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TAMPILAN DAN SOURCE SCRIPT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44829" y="4574847"/>
            <a:ext cx="4576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err="1"/>
              <a:t>Tugas</a:t>
            </a:r>
            <a:r>
              <a:rPr lang="en-US" b="1" i="1" dirty="0"/>
              <a:t> :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intensitas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ListBox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Proses </a:t>
            </a:r>
            <a:r>
              <a:rPr lang="en-US" dirty="0" err="1"/>
              <a:t>GrayScale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5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848" y="1617938"/>
            <a:ext cx="6987813" cy="424637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237231" y="2330963"/>
            <a:ext cx="984395" cy="507505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chemeClr val="tx1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5068" y="2967301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button3_Click(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sender,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EventArgs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objBitmap1 =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Bitmap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x = 0; x &lt;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objBitmap.Width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; x++)</a:t>
            </a:r>
          </a:p>
          <a:p>
            <a:r>
              <a:rPr lang="es-E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sz="10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s-E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sz="1000" dirty="0">
                <a:solidFill>
                  <a:prstClr val="black"/>
                </a:solidFill>
                <a:latin typeface="Consolas" panose="020B0609020204030204" pitchFamily="49" charset="0"/>
              </a:rPr>
              <a:t> y = 0; y &lt; objBitmap1.Height; y++)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w =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(x, y);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r =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w.R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g =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w.G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b =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w.B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pt-BR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prstClr val="black"/>
                </a:solidFill>
                <a:latin typeface="Consolas" panose="020B0609020204030204" pitchFamily="49" charset="0"/>
              </a:rPr>
              <a:t> xg = (</a:t>
            </a:r>
            <a:r>
              <a:rPr lang="pt-BR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prstClr val="black"/>
                </a:solidFill>
                <a:latin typeface="Consolas" panose="020B0609020204030204" pitchFamily="49" charset="0"/>
              </a:rPr>
              <a:t>)((r + g + b) / 3);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xbw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xg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&gt;= 128)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xbw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= 255;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.FromArgb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xbw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xbw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xbw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objBitmap1.SetPixel(x, y, </a:t>
            </a:r>
            <a:r>
              <a:rPr lang="en-US" sz="100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    pictureBox2.Image = objBitmap1;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000" dirty="0">
                <a:solidFill>
                  <a:prstClr val="black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US" sz="10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5661" y="1647094"/>
            <a:ext cx="4846008" cy="29369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75674" y="1314418"/>
            <a:ext cx="4916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HASIL EKSEKUSI PROGRAM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7928" y="1156273"/>
            <a:ext cx="701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TAMPILAN DAN SOURCE SCRIPT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44829" y="4574847"/>
            <a:ext cx="4576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err="1"/>
              <a:t>Tugas</a:t>
            </a:r>
            <a:r>
              <a:rPr lang="en-US" b="1" i="1" dirty="0"/>
              <a:t> :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intensitas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ListBox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Proses </a:t>
            </a:r>
            <a:r>
              <a:rPr lang="en-US" dirty="0" err="1"/>
              <a:t>Biner</a:t>
            </a:r>
            <a:r>
              <a:rPr lang="en-US" dirty="0"/>
              <a:t> / </a:t>
            </a:r>
            <a:r>
              <a:rPr lang="en-US" dirty="0" err="1"/>
              <a:t>Binerisasi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224" y="1647094"/>
            <a:ext cx="6987813" cy="424637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958378" y="2433352"/>
            <a:ext cx="983967" cy="322192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chemeClr val="tx1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8011" y="2921933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button4_Click(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sender, 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EventArgs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objBitmap1 =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</a:rPr>
              <a:t>Bitmap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x = 1; x &lt; 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objBitmap.Width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; x++)</a:t>
            </a:r>
          </a:p>
          <a:p>
            <a:r>
              <a:rPr lang="es-E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sz="8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s-E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sz="800" dirty="0">
                <a:solidFill>
                  <a:prstClr val="black"/>
                </a:solidFill>
                <a:latin typeface="Consolas" panose="020B0609020204030204" pitchFamily="49" charset="0"/>
              </a:rPr>
              <a:t> y = 1; y &lt; </a:t>
            </a:r>
            <a:r>
              <a:rPr lang="es-E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objBitmap.Height</a:t>
            </a:r>
            <a:r>
              <a:rPr lang="es-ES" sz="800" dirty="0">
                <a:solidFill>
                  <a:prstClr val="black"/>
                </a:solidFill>
                <a:latin typeface="Consolas" panose="020B0609020204030204" pitchFamily="49" charset="0"/>
              </a:rPr>
              <a:t>; y++)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E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8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800" dirty="0">
                <a:solidFill>
                  <a:prstClr val="black"/>
                </a:solidFill>
                <a:latin typeface="Consolas" panose="020B0609020204030204" pitchFamily="49" charset="0"/>
              </a:rPr>
              <a:t> w1 = </a:t>
            </a:r>
            <a:r>
              <a:rPr lang="es-E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800" dirty="0">
                <a:solidFill>
                  <a:prstClr val="black"/>
                </a:solidFill>
                <a:latin typeface="Consolas" panose="020B0609020204030204" pitchFamily="49" charset="0"/>
              </a:rPr>
              <a:t>(x - 1, y);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w2 = 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(x, y);</a:t>
            </a:r>
          </a:p>
          <a:p>
            <a:r>
              <a:rPr lang="es-E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8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800" dirty="0">
                <a:solidFill>
                  <a:prstClr val="black"/>
                </a:solidFill>
                <a:latin typeface="Consolas" panose="020B0609020204030204" pitchFamily="49" charset="0"/>
              </a:rPr>
              <a:t> w3 = </a:t>
            </a:r>
            <a:r>
              <a:rPr lang="es-E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800" dirty="0">
                <a:solidFill>
                  <a:prstClr val="black"/>
                </a:solidFill>
                <a:latin typeface="Consolas" panose="020B0609020204030204" pitchFamily="49" charset="0"/>
              </a:rPr>
              <a:t>(x, y - 1);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w4 = 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(x, y);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x1 = w1.R;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x2 = w2.R;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x3 = w3.R;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x4 = w4.R;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= (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)((x2 - x1) + (x4 - x3));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&lt; 0) 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= -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&gt; 255) 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= 255;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8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.FromArgb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objBitmap1.SetPixel(x, y, </a:t>
            </a:r>
            <a:r>
              <a:rPr lang="en-US" sz="80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    pictureBox2.Image = objBitmap1; </a:t>
            </a:r>
          </a:p>
          <a:p>
            <a:r>
              <a:rPr lang="en-US" sz="800" dirty="0">
                <a:solidFill>
                  <a:prstClr val="black"/>
                </a:solidFill>
                <a:latin typeface="Consolas" panose="020B0609020204030204" pitchFamily="49" charset="0"/>
              </a:rPr>
              <a:t>        }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6303" y="1812074"/>
            <a:ext cx="4682920" cy="28414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75675" y="1314418"/>
            <a:ext cx="47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HASIL EKSEKUSI PROGRAM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7928" y="1156273"/>
            <a:ext cx="701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TAMPILAN DAN SOURCE SCRIPT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44829" y="4574847"/>
            <a:ext cx="4576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err="1"/>
              <a:t>Tugas</a:t>
            </a:r>
            <a:r>
              <a:rPr lang="en-US" b="1" i="1" dirty="0"/>
              <a:t> :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intensitas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ListBox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Proses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Tepi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Robert</a:t>
            </a:r>
          </a:p>
        </p:txBody>
      </p:sp>
    </p:spTree>
    <p:extLst>
      <p:ext uri="{BB962C8B-B14F-4D97-AF65-F5344CB8AC3E}">
        <p14:creationId xmlns:p14="http://schemas.microsoft.com/office/powerpoint/2010/main" val="83203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630" y="1647094"/>
            <a:ext cx="6987813" cy="424637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824536" y="2428969"/>
            <a:ext cx="983967" cy="322192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chemeClr val="tx1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9223" y="2677802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button6_Click(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sender, </a:t>
            </a:r>
            <a:r>
              <a:rPr lang="en-US" sz="600" dirty="0" err="1">
                <a:solidFill>
                  <a:srgbClr val="2B91AF"/>
                </a:solidFill>
                <a:latin typeface="Consolas" panose="020B0609020204030204" pitchFamily="49" charset="0"/>
              </a:rPr>
              <a:t>EventArgs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objBitmap1 =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Bitmap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 = 1; x &lt; objBitmap.Width-1; x++)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s-E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y = 1; y &lt; objBitmap.Height-1; y++)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w1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- 1, y-1);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w2 =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(x-1, y);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w3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(x-1, y + 1);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w4 =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(x, y-1);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w5 =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(x, y);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w6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(x, y + 1);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w7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(x+1, y - 1);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w8 =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(x+1, y 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w9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(x+1, y + 1);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x1 = w1.R;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x2 = w2.R;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x3 = w3.R;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x4 = w4.R;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x5 = w5.R;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x6 = w6.R;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x7 = w7.R;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x8 = w8.R;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x9 = w9.R;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xh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(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)(-x1 - x4 - x7 + x3 + x6 + x9);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xv = (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)(-x1 - x2 - x3 + x7 + x8 + x9);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(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xh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+ xv);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&lt; 0)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-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&gt; 255)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255;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sz="600" dirty="0" err="1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.FromArgb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objBitmap1.SetPixel(x, y,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pictureBox2.Image = objBitmap1; 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9399" y="1762372"/>
            <a:ext cx="4843090" cy="29272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75675" y="1314418"/>
            <a:ext cx="47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HASIL EKSEKUSI PROGRAM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7928" y="1156273"/>
            <a:ext cx="701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TAMPILAN DAN SOURCE SCRIPT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8443" y="4718733"/>
            <a:ext cx="4576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err="1"/>
              <a:t>Tugas</a:t>
            </a:r>
            <a:r>
              <a:rPr lang="en-US" b="1" i="1" dirty="0"/>
              <a:t> :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intensitas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ListBox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Proses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Tepi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Prewitt</a:t>
            </a:r>
          </a:p>
        </p:txBody>
      </p:sp>
    </p:spTree>
    <p:extLst>
      <p:ext uri="{BB962C8B-B14F-4D97-AF65-F5344CB8AC3E}">
        <p14:creationId xmlns:p14="http://schemas.microsoft.com/office/powerpoint/2010/main" val="20268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862" y="1648268"/>
            <a:ext cx="6987813" cy="424637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4487164" y="2434686"/>
            <a:ext cx="983967" cy="322192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chemeClr val="tx1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5083" y="2845538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button7_Click(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sender, </a:t>
            </a:r>
            <a:r>
              <a:rPr lang="en-US" sz="600" dirty="0" err="1">
                <a:solidFill>
                  <a:srgbClr val="2B91AF"/>
                </a:solidFill>
                <a:latin typeface="Consolas" panose="020B0609020204030204" pitchFamily="49" charset="0"/>
              </a:rPr>
              <a:t>EventArgs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objBitmap1 =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Bitmap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 = 1; x &lt;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objBitmap.Width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- 1; x++)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s-E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y = 1; y &lt;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objBitmap.Height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- 1; y++)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w1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- 1, y - 1);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w2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- 1, y);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w3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- 1, y + 1);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w4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(x, y - 1);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w5 =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(x, y);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w6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(x, y + 1);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w7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+ 1, y - 1);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w8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+ 1, y);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w9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+ 1, y + 1);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x1 = w1.R;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x2 = w2.R;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x3 = w3.R;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x4 = w4.R;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x5 = w5.R;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x6 = w6.R;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x7 = w7.R;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x8 = w8.R;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x9 = w9.R;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xh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(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)(-x1 - 2 * x4 - x7 + x3 + 2 * x6 + x9);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xv = (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)(-x1 - 2 * x2 - x3 + x7 + 2 * x8 + x9);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(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xh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+ xv);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&lt; 0)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-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&gt; 255)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255;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sz="600" dirty="0" err="1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.FromArgb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objBitmap1.SetPixel(x, y,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pictureBox2.Image = objBitmap1; 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1522" y="1813940"/>
            <a:ext cx="4840477" cy="29256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75675" y="1314418"/>
            <a:ext cx="47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HASIL EKSEKUSI PROGRAM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7928" y="1156273"/>
            <a:ext cx="701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TAMPILAN DAN SOURCE SCRIPT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06166" y="4763226"/>
            <a:ext cx="4885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err="1"/>
              <a:t>Tugas</a:t>
            </a:r>
            <a:r>
              <a:rPr lang="en-US" b="1" i="1" dirty="0"/>
              <a:t> :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intensitas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ListBox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Proses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Tepi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Sobel</a:t>
            </a:r>
          </a:p>
        </p:txBody>
      </p:sp>
    </p:spTree>
    <p:extLst>
      <p:ext uri="{BB962C8B-B14F-4D97-AF65-F5344CB8AC3E}">
        <p14:creationId xmlns:p14="http://schemas.microsoft.com/office/powerpoint/2010/main" val="7594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391" y="1647094"/>
            <a:ext cx="6987813" cy="424637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5424676" y="2438978"/>
            <a:ext cx="983967" cy="322192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chemeClr val="tx1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3612" y="2841003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button8_Click(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sender, </a:t>
            </a:r>
            <a:r>
              <a:rPr lang="en-US" sz="600" dirty="0" err="1">
                <a:solidFill>
                  <a:srgbClr val="2B91AF"/>
                </a:solidFill>
                <a:latin typeface="Consolas" panose="020B0609020204030204" pitchFamily="49" charset="0"/>
              </a:rPr>
              <a:t>EventArgs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objBitmap1 =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Bitmap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 = 1; x &lt;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objBitmap.Width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- 1; x++)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</a:t>
            </a:r>
            <a:r>
              <a:rPr lang="es-E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s-E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y = 1; y &lt;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objBitmap.Height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- 1; y++)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{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w1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- 1, y - 1);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w2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- 1, y);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w3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- 1, y + 1);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w4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(x, y - 1);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w5 =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(x, y);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w6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(x, y + 1);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w7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+ 1, y - 1);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w8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+ 1, y);</a:t>
            </a:r>
          </a:p>
          <a:p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s-E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 w9 = </a:t>
            </a:r>
            <a:r>
              <a:rPr lang="es-E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objBitmap.GetPixel</a:t>
            </a:r>
            <a:r>
              <a:rPr lang="es-ES" sz="600" dirty="0">
                <a:solidFill>
                  <a:prstClr val="black"/>
                </a:solidFill>
                <a:latin typeface="Consolas" panose="020B0609020204030204" pitchFamily="49" charset="0"/>
              </a:rPr>
              <a:t>(x + 1, y + 1);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x1 = w1.R;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x2 = w2.R;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x3 = w3.R;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x4 = w4.R;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x5 = w5.R;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x6 = w6.R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x7 = w7.R;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x8 = w8.R;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x9 = w9.R;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(</a:t>
            </a:r>
            <a:r>
              <a:rPr lang="en-US" sz="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)(x1 - 2 * x2 + x3 - 2 * x4 + 4 * x5 - 2 * x6 + x72 * x8 + x9);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&lt; 0)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-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&gt; 255)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255;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600" dirty="0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en-US" sz="600" dirty="0" err="1">
                <a:solidFill>
                  <a:srgbClr val="2B91AF"/>
                </a:solidFill>
                <a:latin typeface="Consolas" panose="020B0609020204030204" pitchFamily="49" charset="0"/>
              </a:rPr>
              <a:t>Color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.FromArgb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xb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    objBitmap1.SetPixel(x, y, </a:t>
            </a:r>
            <a:r>
              <a:rPr lang="en-US" sz="600" dirty="0" err="1">
                <a:solidFill>
                  <a:prstClr val="black"/>
                </a:solidFill>
                <a:latin typeface="Consolas" panose="020B0609020204030204" pitchFamily="49" charset="0"/>
              </a:rPr>
              <a:t>wb</a:t>
            </a:r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    pictureBox2.Image = objBitmap1;</a:t>
            </a:r>
          </a:p>
          <a:p>
            <a:endParaRPr lang="en-US" sz="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prstClr val="black"/>
                </a:solidFill>
                <a:latin typeface="Consolas" panose="020B0609020204030204" pitchFamily="49" charset="0"/>
              </a:rPr>
              <a:t>        }</a:t>
            </a:r>
            <a:endParaRPr lang="en-US" sz="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5160" y="1845693"/>
            <a:ext cx="4710930" cy="284732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75675" y="1314418"/>
            <a:ext cx="47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HASIL EKSEKUSI PROGRAM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7928" y="1156273"/>
            <a:ext cx="701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TAMPILAN DAN SOURCE SCRIPT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7017" y="4706536"/>
            <a:ext cx="457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err="1"/>
              <a:t>Tugas</a:t>
            </a:r>
            <a:r>
              <a:rPr lang="en-US" b="1" i="1" dirty="0"/>
              <a:t> :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intensitas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ListBox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Proses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Tepi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Laplacian (</a:t>
            </a:r>
            <a:r>
              <a:rPr lang="en-US" dirty="0" err="1"/>
              <a:t>LoG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961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6534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234517" y="908566"/>
            <a:ext cx="1028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</a:rPr>
              <a:t>ANALISA DAN PEMBAHASAN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4517" y="1616452"/>
            <a:ext cx="1185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 err="1"/>
              <a:t>Tugas</a:t>
            </a:r>
            <a:r>
              <a:rPr lang="en-US" b="1" i="1" dirty="0"/>
              <a:t> : 	</a:t>
            </a:r>
            <a:r>
              <a:rPr lang="en-US" b="1" i="1" dirty="0" err="1"/>
              <a:t>Membandingkan</a:t>
            </a:r>
            <a:r>
              <a:rPr lang="en-US" b="1" i="1" dirty="0"/>
              <a:t> ke-4 </a:t>
            </a:r>
            <a:r>
              <a:rPr lang="en-US" b="1" i="1" dirty="0" err="1"/>
              <a:t>metode</a:t>
            </a:r>
            <a:r>
              <a:rPr lang="en-US" b="1" i="1" dirty="0"/>
              <a:t> </a:t>
            </a:r>
            <a:r>
              <a:rPr lang="en-US" b="1" i="1" dirty="0" err="1"/>
              <a:t>Deteksi</a:t>
            </a:r>
            <a:r>
              <a:rPr lang="en-US" b="1" i="1" dirty="0"/>
              <a:t> </a:t>
            </a:r>
            <a:r>
              <a:rPr lang="en-US" b="1" i="1" dirty="0" err="1"/>
              <a:t>tepi</a:t>
            </a:r>
            <a:r>
              <a:rPr lang="en-US" b="1" i="1" dirty="0"/>
              <a:t> </a:t>
            </a:r>
            <a:r>
              <a:rPr lang="en-US" b="1" i="1" dirty="0" err="1"/>
              <a:t>mana</a:t>
            </a:r>
            <a:r>
              <a:rPr lang="en-US" b="1" i="1" dirty="0"/>
              <a:t> yang </a:t>
            </a:r>
            <a:r>
              <a:rPr lang="en-US" b="1" i="1" dirty="0" err="1"/>
              <a:t>terbaik</a:t>
            </a:r>
            <a:r>
              <a:rPr lang="en-US" b="1" i="1" dirty="0"/>
              <a:t> </a:t>
            </a:r>
            <a:r>
              <a:rPr lang="en-US" b="1" i="1" dirty="0" err="1"/>
              <a:t>dengan</a:t>
            </a:r>
            <a:r>
              <a:rPr lang="en-US" b="1" i="1" dirty="0"/>
              <a:t> </a:t>
            </a:r>
            <a:r>
              <a:rPr lang="en-US" b="1" i="1" dirty="0" err="1"/>
              <a:t>cara</a:t>
            </a:r>
            <a:r>
              <a:rPr lang="en-US" b="1" i="1" dirty="0"/>
              <a:t> </a:t>
            </a:r>
            <a:r>
              <a:rPr lang="en-US" b="1" i="1" dirty="0" err="1"/>
              <a:t>memasukkan</a:t>
            </a:r>
            <a:r>
              <a:rPr lang="en-US" b="1" i="1" dirty="0"/>
              <a:t> </a:t>
            </a:r>
            <a:r>
              <a:rPr lang="en-US" b="1" i="1" dirty="0" err="1"/>
              <a:t>nilai</a:t>
            </a:r>
            <a:r>
              <a:rPr lang="en-US" b="1" i="1" dirty="0"/>
              <a:t> rata-rata </a:t>
            </a:r>
            <a:r>
              <a:rPr lang="en-US" b="1" i="1" dirty="0" err="1"/>
              <a:t>intensitasnya</a:t>
            </a:r>
            <a:r>
              <a:rPr lang="en-US" b="1" i="1" dirty="0"/>
              <a:t> </a:t>
            </a:r>
            <a:r>
              <a:rPr lang="en-US" b="1" i="1" dirty="0" err="1"/>
              <a:t>mengikuti</a:t>
            </a:r>
            <a:r>
              <a:rPr lang="en-US" b="1" i="1" dirty="0"/>
              <a:t> </a:t>
            </a:r>
            <a:r>
              <a:rPr lang="en-US" b="1" i="1" dirty="0" err="1"/>
              <a:t>tabel</a:t>
            </a:r>
            <a:r>
              <a:rPr lang="en-US" b="1" i="1" dirty="0"/>
              <a:t> </a:t>
            </a:r>
            <a:r>
              <a:rPr lang="en-US" b="1" i="1" dirty="0" err="1"/>
              <a:t>sbb</a:t>
            </a:r>
            <a:r>
              <a:rPr lang="en-US" b="1" i="1" dirty="0"/>
              <a:t> :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87294"/>
              </p:ext>
            </p:extLst>
          </p:nvPr>
        </p:nvGraphicFramePr>
        <p:xfrm>
          <a:off x="442191" y="2340648"/>
          <a:ext cx="11424227" cy="18859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850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99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900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796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704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025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Metode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</a:t>
                      </a:r>
                      <a:r>
                        <a:rPr lang="en-US" dirty="0" err="1"/>
                        <a:t>nilai</a:t>
                      </a:r>
                      <a:r>
                        <a:rPr lang="en-US" dirty="0"/>
                        <a:t> 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intensitas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Nilai</a:t>
                      </a:r>
                      <a:r>
                        <a:rPr lang="en-US" baseline="0" dirty="0"/>
                        <a:t> Rata-rata </a:t>
                      </a:r>
                      <a:r>
                        <a:rPr lang="en-US" baseline="0" dirty="0" err="1"/>
                        <a:t>intensitas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1.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Robert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297824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10,37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2.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Prewitt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1332979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46,96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3.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Sobel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1716534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60,47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4.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Laplacian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6870058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bg1"/>
                          </a:solidFill>
                        </a:rPr>
                        <a:t>242,01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6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6534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234517" y="752702"/>
            <a:ext cx="1028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</a:rPr>
              <a:t>ANALISA DAN PEMBAHASAN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819119"/>
              </p:ext>
            </p:extLst>
          </p:nvPr>
        </p:nvGraphicFramePr>
        <p:xfrm>
          <a:off x="3035941" y="1377461"/>
          <a:ext cx="5938434" cy="5009550"/>
        </p:xfrm>
        <a:graphic>
          <a:graphicData uri="http://schemas.openxmlformats.org/drawingml/2006/table">
            <a:tbl>
              <a:tblPr/>
              <a:tblGrid>
                <a:gridCol w="7209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73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739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28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32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0948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PASIEN-01 (OTAK-01)</a:t>
                      </a:r>
                    </a:p>
                  </a:txBody>
                  <a:tcPr marL="6457" marR="6457" marT="64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07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Metode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No. Slice</a:t>
                      </a:r>
                    </a:p>
                  </a:txBody>
                  <a:tcPr marL="6457" marR="6457" marT="6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Nilai Intensitas</a:t>
                      </a:r>
                    </a:p>
                  </a:txBody>
                  <a:tcPr marL="6457" marR="6457" marT="6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Nilai Rata-rata  Intensitas</a:t>
                      </a:r>
                    </a:p>
                  </a:txBody>
                  <a:tcPr marL="6457" marR="6457" marT="6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</a:t>
                      </a:r>
                    </a:p>
                  </a:txBody>
                  <a:tcPr marL="6457" marR="6457" marT="6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3398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Robert</a:t>
                      </a:r>
                    </a:p>
                  </a:txBody>
                  <a:tcPr marL="6457" marR="6457" marT="6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122337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120889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41,99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120889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41,99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122337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122337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122337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122337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43398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Prewitt</a:t>
                      </a:r>
                    </a:p>
                  </a:txBody>
                  <a:tcPr marL="6457" marR="6457" marT="6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189290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57,53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185703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54,54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185703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54,54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189290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57,53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189290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57,53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189290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57,53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189290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57,53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43398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Sobel</a:t>
                      </a:r>
                    </a:p>
                  </a:txBody>
                  <a:tcPr marL="6457" marR="6457" marT="6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204426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200137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59,39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200137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59,39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204426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204426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204426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204426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43398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Laplacian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1314195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206,83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1308122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201,87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1308122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201,87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1314195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206,83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1314195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206,83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1314195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206,83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1433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1314195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206,83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6457" marR="6457" marT="64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2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6537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234517" y="752702"/>
            <a:ext cx="1028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</a:rPr>
              <a:t>ANALISA DAN PEMBAHASAN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4398"/>
              </p:ext>
            </p:extLst>
          </p:nvPr>
        </p:nvGraphicFramePr>
        <p:xfrm>
          <a:off x="3463464" y="1305685"/>
          <a:ext cx="4869331" cy="5126344"/>
        </p:xfrm>
        <a:graphic>
          <a:graphicData uri="http://schemas.openxmlformats.org/drawingml/2006/table">
            <a:tbl>
              <a:tblPr/>
              <a:tblGrid>
                <a:gridCol w="5911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5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45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34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448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9903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PASIEN-02 (OTAK-02)</a:t>
                      </a:r>
                    </a:p>
                  </a:txBody>
                  <a:tcPr marL="5722" marR="5722" marT="57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No. Slice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Nilai Intensitas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Nilai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Rata-rata 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Intensitas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395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Robert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82555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82555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82555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82555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82555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82555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82555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82555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1395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Prewitt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143845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143845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143845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143845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143845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143845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143845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143845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62,51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1395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Sobel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67,17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67,17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67,17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67,17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67,17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67,17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67,17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641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67,17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1395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Laplacian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599165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180,63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599165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180,63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599165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180,63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599165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180,63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599165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180,63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599165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180,63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599165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180,63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2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599165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180,63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6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" y="1"/>
            <a:ext cx="12313607" cy="6867778"/>
            <a:chOff x="0" y="0"/>
            <a:chExt cx="9235205" cy="5150833"/>
          </a:xfrm>
        </p:grpSpPr>
        <p:pic>
          <p:nvPicPr>
            <p:cNvPr id="1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kern="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UNIVERSITAS PUTRA INDONESIA “YPTK” PADANG</a:t>
              </a:r>
            </a:p>
          </p:txBody>
        </p:sp>
        <p:grpSp>
          <p:nvGrpSpPr>
            <p:cNvPr id="17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9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39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33" b="1" kern="0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  <a:sym typeface="Arial"/>
                    <a:rtl val="0"/>
                  </a:rPr>
                  <a:t>UNIVERSITAS PUTRA INDONESIA “YPTK” PADANG </a:t>
                </a:r>
              </a:p>
            </p:txBody>
          </p:sp>
          <p:sp>
            <p:nvSpPr>
              <p:cNvPr id="22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87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867" b="1" kern="0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  <a:sym typeface="Arial"/>
                    <a:rtl val="0"/>
                  </a:rPr>
                  <a:t>YAYASAN PERGURUAN TINGGI KOMPUTER (YPTK) PADANG</a:t>
                </a:r>
              </a:p>
            </p:txBody>
          </p:sp>
          <p:pic>
            <p:nvPicPr>
              <p:cNvPr id="23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13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162725" y="891434"/>
            <a:ext cx="120292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Helvetica" panose="020B0604020202020204" pitchFamily="34" charset="0"/>
              </a:rPr>
              <a:t>FOKUS PENELITIAN : DIGITAL IMAGE PROCESSING [DIP]</a:t>
            </a:r>
            <a:endParaRPr lang="en-US" sz="3200" b="1" i="0" dirty="0">
              <a:solidFill>
                <a:srgbClr val="FF0000"/>
              </a:solidFill>
              <a:effectLst/>
              <a:latin typeface="Helvetica" panose="020B0604020202020204" pitchFamily="34" charset="0"/>
            </a:endParaRPr>
          </a:p>
        </p:txBody>
      </p:sp>
      <p:pic>
        <p:nvPicPr>
          <p:cNvPr id="1026" name="Picture 2" descr="major areas of image process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70" y="1319646"/>
            <a:ext cx="7231671" cy="497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/>
          <p:cNvSpPr/>
          <p:nvPr/>
        </p:nvSpPr>
        <p:spPr>
          <a:xfrm>
            <a:off x="2751993" y="1352890"/>
            <a:ext cx="2160264" cy="5057090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sz="1400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26" name="Oval Callout 25"/>
          <p:cNvSpPr/>
          <p:nvPr/>
        </p:nvSpPr>
        <p:spPr>
          <a:xfrm>
            <a:off x="8048637" y="1380405"/>
            <a:ext cx="4003969" cy="1479177"/>
          </a:xfrm>
          <a:prstGeom prst="wedgeEllipseCallout">
            <a:avLst>
              <a:gd name="adj1" fmla="val -131238"/>
              <a:gd name="adj2" fmla="val 16516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Bahnschrift" panose="020B0502040204020203" pitchFamily="34" charset="0"/>
              </a:rPr>
              <a:t>Analysis Citra </a:t>
            </a:r>
            <a:r>
              <a:rPr lang="en-US" sz="16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ini</a:t>
            </a:r>
            <a:r>
              <a:rPr lang="en-US" sz="1600" b="1" dirty="0">
                <a:solidFill>
                  <a:prstClr val="white"/>
                </a:solidFill>
                <a:latin typeface="Bahnschrift" panose="020B0502040204020203" pitchFamily="34" charset="0"/>
              </a:rPr>
              <a:t> paling </a:t>
            </a:r>
            <a:r>
              <a:rPr lang="en-US" sz="16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banyak</a:t>
            </a:r>
            <a:r>
              <a:rPr lang="en-US" sz="1600" b="1" dirty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diteliti</a:t>
            </a:r>
            <a:r>
              <a:rPr lang="en-US" sz="1600" b="1" dirty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dan</a:t>
            </a:r>
            <a:r>
              <a:rPr lang="en-US" sz="1600" b="1" dirty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memberikan</a:t>
            </a:r>
            <a:r>
              <a:rPr lang="en-US" sz="1600" b="1" dirty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kontribusi</a:t>
            </a:r>
            <a:r>
              <a:rPr lang="en-US" sz="1600" b="1" dirty="0">
                <a:solidFill>
                  <a:prstClr val="white"/>
                </a:solidFill>
                <a:latin typeface="Bahnschrift" panose="020B0502040204020203" pitchFamily="34" charset="0"/>
              </a:rPr>
              <a:t> yang </a:t>
            </a:r>
            <a:r>
              <a:rPr lang="en-US" sz="16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sangat</a:t>
            </a:r>
            <a:r>
              <a:rPr lang="en-US" sz="1600" b="1" dirty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baik</a:t>
            </a:r>
            <a:r>
              <a:rPr lang="en-US" sz="1600" b="1" dirty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terutama</a:t>
            </a:r>
            <a:r>
              <a:rPr lang="en-US" sz="1600" b="1" dirty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6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bidang</a:t>
            </a:r>
            <a:r>
              <a:rPr lang="en-US" sz="1600" b="1" dirty="0">
                <a:solidFill>
                  <a:prstClr val="white"/>
                </a:solidFill>
                <a:latin typeface="Bahnschrift" panose="020B0502040204020203" pitchFamily="34" charset="0"/>
              </a:rPr>
              <a:t>  medical image processing</a:t>
            </a:r>
            <a:endParaRPr lang="id-ID" sz="1600" b="1" dirty="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60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6537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234517" y="752702"/>
            <a:ext cx="1028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</a:rPr>
              <a:t>ANALISA DAN PEMBAHASAN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00217"/>
              </p:ext>
            </p:extLst>
          </p:nvPr>
        </p:nvGraphicFramePr>
        <p:xfrm>
          <a:off x="3463464" y="1305685"/>
          <a:ext cx="4869331" cy="5126344"/>
        </p:xfrm>
        <a:graphic>
          <a:graphicData uri="http://schemas.openxmlformats.org/drawingml/2006/table">
            <a:tbl>
              <a:tblPr/>
              <a:tblGrid>
                <a:gridCol w="5911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56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45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34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448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9903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PASIEN-03 (OTAK-03)</a:t>
                      </a:r>
                    </a:p>
                  </a:txBody>
                  <a:tcPr marL="5722" marR="5722" marT="572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3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No. Slice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Nilai Intensitas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Nilai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Rata-rata 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Intensitas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395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Robert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47929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47929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47929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47929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47929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47929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47929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47929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1395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Prewitt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80719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80719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80719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80719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80719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80719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80719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80719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1395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Sobel</a:t>
                      </a: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641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65,81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13951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Laplacian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237241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145,90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237241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145,90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237241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145,90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237241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145,90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237241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145,90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237241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145,90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237241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145,90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2"/>
                  </a:ext>
                </a:extLst>
              </a:tr>
              <a:tr h="1139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237241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145,90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5722" marR="5722" marT="572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6537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234517" y="752702"/>
            <a:ext cx="1028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</a:rPr>
              <a:t>ANALISA DAN PEMBAHASAN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580939"/>
              </p:ext>
            </p:extLst>
          </p:nvPr>
        </p:nvGraphicFramePr>
        <p:xfrm>
          <a:off x="3117480" y="1400531"/>
          <a:ext cx="4898458" cy="5415462"/>
        </p:xfrm>
        <a:graphic>
          <a:graphicData uri="http://schemas.openxmlformats.org/drawingml/2006/table">
            <a:tbl>
              <a:tblPr/>
              <a:tblGrid>
                <a:gridCol w="10183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04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96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386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14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33682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PASIEN-04 (OTAK-04)</a:t>
                      </a:r>
                    </a:p>
                  </a:txBody>
                  <a:tcPr marL="4661" marR="4661" marT="4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3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Metode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No. Slice</a:t>
                      </a:r>
                    </a:p>
                  </a:txBody>
                  <a:tcPr marL="4661" marR="4661" marT="4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Nilai Intensitas</a:t>
                      </a:r>
                    </a:p>
                  </a:txBody>
                  <a:tcPr marL="4661" marR="4661" marT="4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Nilai Rata-rata  Intensitas</a:t>
                      </a:r>
                    </a:p>
                  </a:txBody>
                  <a:tcPr marL="4661" marR="4661" marT="4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Level</a:t>
                      </a:r>
                    </a:p>
                  </a:txBody>
                  <a:tcPr marL="4661" marR="4661" marT="4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022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Robert</a:t>
                      </a:r>
                    </a:p>
                  </a:txBody>
                  <a:tcPr marL="4661" marR="4661" marT="4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215762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44,89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215762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44,89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215762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44,89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215762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44,89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215762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44,89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215762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44,89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215762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44,89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215762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44,89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215762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44,89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215762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44,89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9022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Prewitt</a:t>
                      </a:r>
                    </a:p>
                  </a:txBody>
                  <a:tcPr marL="4661" marR="4661" marT="4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355409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355409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355409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355409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355409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355409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355409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355409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355409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355409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61,94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9022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Sobel</a:t>
                      </a:r>
                    </a:p>
                  </a:txBody>
                  <a:tcPr marL="4661" marR="4661" marT="4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381740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66,73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381740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66,73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381740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66,73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381740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66,73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381740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66,73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381740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66,73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381740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66,73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381740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66,73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381740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66,73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0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381740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66,73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31"/>
                  </a:ext>
                </a:extLst>
              </a:tr>
              <a:tr h="9022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Laplacian</a:t>
                      </a:r>
                    </a:p>
                  </a:txBody>
                  <a:tcPr marL="4661" marR="4661" marT="46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2346858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207,43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2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2346858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207,43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3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2346858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207,43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4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2346858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207,43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5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2346858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207,43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6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2346858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207,43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7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2346858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207,43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8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2346858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207,43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9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2346858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207,43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0"/>
                  </a:ext>
                </a:extLst>
              </a:tr>
              <a:tr h="902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2346858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207,43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4661" marR="4661" marT="46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73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6537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4" name="TextBox 23"/>
          <p:cNvSpPr txBox="1"/>
          <p:nvPr/>
        </p:nvSpPr>
        <p:spPr>
          <a:xfrm>
            <a:off x="65793" y="1048913"/>
            <a:ext cx="12023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TABEL 5. ANALISA PERBANDINGAN BEBERAPA METODE DETEKSI TEPI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495944"/>
              </p:ext>
            </p:extLst>
          </p:nvPr>
        </p:nvGraphicFramePr>
        <p:xfrm>
          <a:off x="259773" y="1631373"/>
          <a:ext cx="11700164" cy="2680855"/>
        </p:xfrm>
        <a:graphic>
          <a:graphicData uri="http://schemas.openxmlformats.org/drawingml/2006/table">
            <a:tbl>
              <a:tblPr/>
              <a:tblGrid>
                <a:gridCol w="8218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031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841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841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8412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1388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3855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8703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31625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TABEL PERBANDINGAN BEBERAPA METODE DETEKSI TEPI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820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Kode Pasien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Metode Deteksi Tepi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NilaiRata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Metode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Terbaik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8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Robert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Prewitt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Sobel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Laplacian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8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P-01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121923,29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188265,14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203200,57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1312459,86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456462,21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LAPLACIAN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8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P-02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82555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143845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153808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599165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244843,25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LAPLACIAN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8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P-03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47929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80719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237241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113056,75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LAPLACIAN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82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P-04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215762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355409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381740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2346858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824942,25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LAPLACIAN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57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344400" cy="6858000"/>
            <a:chOff x="0" y="0"/>
            <a:chExt cx="9235205" cy="5150833"/>
          </a:xfrm>
        </p:grpSpPr>
        <p:pic>
          <p:nvPicPr>
            <p:cNvPr id="10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3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5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8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800" b="1" dirty="0"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19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3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9615" y="1169579"/>
            <a:ext cx="5206126" cy="2891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706" y="1223710"/>
            <a:ext cx="5042647" cy="2637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3916" y="4193955"/>
            <a:ext cx="6877013" cy="201512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075572" y="765322"/>
            <a:ext cx="766557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DIP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11241" y="3796467"/>
            <a:ext cx="662362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CV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450488" y="744225"/>
            <a:ext cx="679994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CG</a:t>
            </a:r>
          </a:p>
        </p:txBody>
      </p:sp>
    </p:spTree>
    <p:extLst>
      <p:ext uri="{BB962C8B-B14F-4D97-AF65-F5344CB8AC3E}">
        <p14:creationId xmlns:p14="http://schemas.microsoft.com/office/powerpoint/2010/main" val="20395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48140" y="1886586"/>
            <a:ext cx="12126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ANALISA CITRA :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Bertujuan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menghitung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besaran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kuantitif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dari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citra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untuk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menghasilkan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deskripsinya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Teknik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dalam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mengekstrasi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citra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untuk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mendapatkan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ciri-ciri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tertentu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yang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membantu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dalam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identifikasi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object. Proses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segmentasi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diperlukan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untuk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melokalisasi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 yang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diinginkan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dari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sekelilingnya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Proses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analisasi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meliputi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Pendeteksian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tepi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object (</a:t>
            </a:r>
            <a:r>
              <a:rPr lang="en-US" sz="3200" b="1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Edge detection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Ektraksi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batas</a:t>
            </a:r>
            <a:endParaRPr lang="en-US" sz="3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Representasi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area / </a:t>
            </a:r>
            <a:r>
              <a:rPr lang="en-US" sz="3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daerah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3200" b="1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Region of Interest</a:t>
            </a:r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302" y="846250"/>
            <a:ext cx="12156697" cy="1107996"/>
          </a:xfrm>
          <a:prstGeom prst="rect">
            <a:avLst/>
          </a:prstGeom>
          <a:solidFill>
            <a:srgbClr val="00206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latin typeface="Rockwell" panose="02060603020205020403" pitchFamily="18" charset="0"/>
              </a:rPr>
              <a:t>ANALISIS CITRA</a:t>
            </a:r>
          </a:p>
        </p:txBody>
      </p:sp>
    </p:spTree>
    <p:extLst>
      <p:ext uri="{BB962C8B-B14F-4D97-AF65-F5344CB8AC3E}">
        <p14:creationId xmlns:p14="http://schemas.microsoft.com/office/powerpoint/2010/main" val="87739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" y="1"/>
            <a:ext cx="12313607" cy="6867778"/>
            <a:chOff x="0" y="0"/>
            <a:chExt cx="9235205" cy="5150833"/>
          </a:xfrm>
        </p:grpSpPr>
        <p:pic>
          <p:nvPicPr>
            <p:cNvPr id="1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kern="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UNIVERSITAS PUTRA INDONESIA “YPTK” PADANG</a:t>
              </a:r>
            </a:p>
          </p:txBody>
        </p:sp>
        <p:grpSp>
          <p:nvGrpSpPr>
            <p:cNvPr id="17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9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39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33" b="1" kern="0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  <a:sym typeface="Arial"/>
                    <a:rtl val="0"/>
                  </a:rPr>
                  <a:t>UNIVERSITAS PUTRA INDONESIA “YPTK” PADANG </a:t>
                </a:r>
              </a:p>
            </p:txBody>
          </p:sp>
          <p:sp>
            <p:nvSpPr>
              <p:cNvPr id="22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87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867" b="1" kern="0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  <a:sym typeface="Arial"/>
                    <a:rtl val="0"/>
                  </a:rPr>
                  <a:t>YAYASAN PERGURUAN TINGGI KOMPUTER (YPTK) PADANG</a:t>
                </a:r>
              </a:p>
            </p:txBody>
          </p:sp>
          <p:pic>
            <p:nvPicPr>
              <p:cNvPr id="23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13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51981" y="1227556"/>
            <a:ext cx="12007087" cy="1961657"/>
            <a:chOff x="51982" y="799985"/>
            <a:chExt cx="12007087" cy="2654788"/>
          </a:xfrm>
        </p:grpSpPr>
        <p:graphicFrame>
          <p:nvGraphicFramePr>
            <p:cNvPr id="2" name="Diagram 1"/>
            <p:cNvGraphicFramePr/>
            <p:nvPr/>
          </p:nvGraphicFramePr>
          <p:xfrm>
            <a:off x="102809" y="1150228"/>
            <a:ext cx="11956260" cy="23045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3" name="Rounded Rectangle 2"/>
            <p:cNvSpPr/>
            <p:nvPr/>
          </p:nvSpPr>
          <p:spPr>
            <a:xfrm>
              <a:off x="51982" y="832534"/>
              <a:ext cx="7262999" cy="235655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365808" y="799985"/>
              <a:ext cx="4693261" cy="241392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04967" y="906162"/>
            <a:ext cx="6428096" cy="707886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00" b="1" dirty="0">
                <a:ln/>
                <a:solidFill>
                  <a:srgbClr val="FF0000"/>
                </a:solidFill>
                <a:latin typeface="Rockwell" panose="02060603020205020403" pitchFamily="18" charset="0"/>
              </a:rPr>
              <a:t>PENGOLAHAN CITRA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10113" y="958348"/>
            <a:ext cx="3904131" cy="461665"/>
          </a:xfrm>
          <a:prstGeom prst="rect">
            <a:avLst/>
          </a:prstGeom>
          <a:solidFill>
            <a:srgbClr val="002060"/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>
                <a:ln/>
                <a:solidFill>
                  <a:prstClr val="white"/>
                </a:solidFill>
                <a:latin typeface="Rockwell" panose="02060603020205020403" pitchFamily="18" charset="0"/>
              </a:rPr>
              <a:t>PENGENALAN POLA</a:t>
            </a:r>
          </a:p>
        </p:txBody>
      </p:sp>
      <p:pic>
        <p:nvPicPr>
          <p:cNvPr id="38" name="Picture 6" descr="https://pemrogramanmatlab.files.wordpress.com/2015/01/ekstraksi-ciri-citra-digital.jpg?w=60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51" y="3131181"/>
            <a:ext cx="2465919" cy="200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pemrogramanmatlab.files.wordpress.com/2015/01/identifikasi-dan-klasifikasi-citra-digital.jpg?w=60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821" y="3134709"/>
            <a:ext cx="2184247" cy="199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pemrogramanmatlab.files.wordpress.com/2015/01/proses-akuisisi-citra-digital-menggunakan-kamera.jpg?w=60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" y="3162170"/>
            <a:ext cx="1589581" cy="19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1489980" y="5244854"/>
            <a:ext cx="23588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yriad Pro"/>
              </a:rPr>
              <a:t>Cropping</a:t>
            </a: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yriad Pro"/>
              </a:rPr>
              <a:t>Histograms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yriad Pro"/>
              </a:rPr>
              <a:t>Enhancement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Myriad Pro"/>
              </a:rPr>
              <a:t>Filtering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957941" y="5123483"/>
            <a:ext cx="33464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Perpetua" panose="02020502060401020303" pitchFamily="18" charset="0"/>
              </a:rPr>
              <a:t>Thresholding,  </a:t>
            </a:r>
            <a:r>
              <a:rPr lang="en-US" sz="1600" dirty="0" err="1">
                <a:solidFill>
                  <a:srgbClr val="000000"/>
                </a:solidFill>
                <a:latin typeface="Perpetua" panose="02020502060401020303" pitchFamily="18" charset="0"/>
              </a:rPr>
              <a:t>Multithresholding</a:t>
            </a:r>
            <a:r>
              <a:rPr lang="en-US" sz="1600" dirty="0">
                <a:solidFill>
                  <a:srgbClr val="000000"/>
                </a:solidFill>
                <a:latin typeface="Perpetua" panose="02020502060401020303" pitchFamily="18" charset="0"/>
              </a:rPr>
              <a:t>, </a:t>
            </a:r>
          </a:p>
          <a:p>
            <a:pPr marL="177800" indent="-1778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Perpetua" panose="02020502060401020303" pitchFamily="18" charset="0"/>
              </a:rPr>
              <a:t>Active Contour, </a:t>
            </a:r>
            <a:r>
              <a:rPr lang="en-US" sz="1600" dirty="0" err="1">
                <a:solidFill>
                  <a:srgbClr val="000000"/>
                </a:solidFill>
                <a:latin typeface="Perpetua" panose="02020502060401020303" pitchFamily="18" charset="0"/>
              </a:rPr>
              <a:t>Deteksi</a:t>
            </a:r>
            <a:r>
              <a:rPr lang="en-US" sz="16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Perpetua" panose="02020502060401020303" pitchFamily="18" charset="0"/>
              </a:rPr>
              <a:t>Tepi</a:t>
            </a:r>
            <a:r>
              <a:rPr lang="en-US" sz="1600" dirty="0">
                <a:solidFill>
                  <a:srgbClr val="000000"/>
                </a:solidFill>
                <a:latin typeface="Perpetua" panose="02020502060401020303" pitchFamily="18" charset="0"/>
              </a:rPr>
              <a:t>,</a:t>
            </a:r>
          </a:p>
          <a:p>
            <a:pPr marL="177800" indent="-1778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Perpetua" panose="02020502060401020303" pitchFamily="18" charset="0"/>
              </a:rPr>
              <a:t>K-means Clustering,  Filter Gabor, </a:t>
            </a:r>
          </a:p>
          <a:p>
            <a:pPr marL="177800" indent="-1778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Perpetua" panose="02020502060401020303" pitchFamily="18" charset="0"/>
              </a:rPr>
              <a:t>Fuzzy C-means Clustering, </a:t>
            </a:r>
          </a:p>
          <a:p>
            <a:pPr marL="177800" indent="-177800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Perpetua" panose="02020502060401020303" pitchFamily="18" charset="0"/>
              </a:rPr>
              <a:t>Watershed,  </a:t>
            </a:r>
            <a:r>
              <a:rPr lang="en-US" sz="1600" dirty="0" err="1">
                <a:solidFill>
                  <a:srgbClr val="000000"/>
                </a:solidFill>
                <a:latin typeface="Perpetua" panose="02020502060401020303" pitchFamily="18" charset="0"/>
              </a:rPr>
              <a:t>Transformasi</a:t>
            </a:r>
            <a:r>
              <a:rPr lang="en-US" sz="16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Perpetua" panose="02020502060401020303" pitchFamily="18" charset="0"/>
              </a:rPr>
              <a:t>Houg</a:t>
            </a:r>
            <a:endParaRPr lang="en-US" sz="1600" dirty="0">
              <a:solidFill>
                <a:srgbClr val="000000"/>
              </a:solidFill>
              <a:latin typeface="Perpetua" panose="02020502060401020303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600420" y="5195227"/>
            <a:ext cx="22099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Ciri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dapat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digunakan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untuk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membedakan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obyek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satu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obyek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lainnya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di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antaranya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 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ciri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bentuk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, 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ciri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ukuran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, 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ciri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geometri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, 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ciri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tekstur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dan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 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ciri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warna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.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796679" y="5111991"/>
            <a:ext cx="23953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Algoritma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biasa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digunakan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antara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lain 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jaringan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syaraf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tiruan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, support vector machine, k-means clustering, k-nearest neighbor, 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logika</a:t>
            </a:r>
            <a:r>
              <a:rPr lang="en-US" sz="1200" dirty="0">
                <a:solidFill>
                  <a:srgbClr val="000000"/>
                </a:solidFill>
                <a:latin typeface="Perpetua" panose="02020502060401020303" pitchFamily="18" charset="0"/>
              </a:rPr>
              <a:t> fuzzy, fuzzy c-means clustering, naive </a:t>
            </a:r>
            <a:r>
              <a:rPr lang="en-US" sz="1200" dirty="0" err="1">
                <a:solidFill>
                  <a:srgbClr val="000000"/>
                </a:solidFill>
                <a:latin typeface="Perpetua" panose="02020502060401020303" pitchFamily="18" charset="0"/>
              </a:rPr>
              <a:t>bayes</a:t>
            </a:r>
            <a:endParaRPr lang="en-US" sz="1200" dirty="0">
              <a:solidFill>
                <a:srgbClr val="000000"/>
              </a:solidFill>
              <a:latin typeface="Perpetua" panose="02020502060401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7409" y="3125756"/>
            <a:ext cx="2744809" cy="20480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05025" y="3065420"/>
            <a:ext cx="3250219" cy="2083203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-55571" y="1915889"/>
            <a:ext cx="2160264" cy="1282615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2149065" y="1946778"/>
            <a:ext cx="2160264" cy="1282615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4803286" y="1876906"/>
            <a:ext cx="2160264" cy="1282615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sz="1400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7270974" y="1852617"/>
            <a:ext cx="2160264" cy="1282615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9738662" y="1946777"/>
            <a:ext cx="2160264" cy="1282615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-53677"/>
            <a:ext cx="12352151" cy="6911677"/>
            <a:chOff x="0" y="-53677"/>
            <a:chExt cx="12352151" cy="6911677"/>
          </a:xfrm>
        </p:grpSpPr>
        <p:grpSp>
          <p:nvGrpSpPr>
            <p:cNvPr id="22" name="Group 21"/>
            <p:cNvGrpSpPr/>
            <p:nvPr/>
          </p:nvGrpSpPr>
          <p:grpSpPr>
            <a:xfrm>
              <a:off x="0" y="1"/>
              <a:ext cx="12205638" cy="6857999"/>
              <a:chOff x="0" y="1"/>
              <a:chExt cx="12205638" cy="6857999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0" y="1"/>
                <a:ext cx="12205638" cy="6857999"/>
                <a:chOff x="0" y="1"/>
                <a:chExt cx="12205638" cy="6857999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38" y="53635"/>
                  <a:ext cx="12192000" cy="6804365"/>
                </a:xfrm>
                <a:prstGeom prst="rect">
                  <a:avLst/>
                </a:prstGeom>
                <a:ln w="38100">
                  <a:noFill/>
                </a:ln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0800000">
                  <a:off x="0" y="1"/>
                  <a:ext cx="12205635" cy="645461"/>
                </a:xfrm>
                <a:prstGeom prst="rect">
                  <a:avLst/>
                </a:prstGeom>
              </p:spPr>
            </p:pic>
          </p:grpSp>
          <p:sp>
            <p:nvSpPr>
              <p:cNvPr id="30" name="Rectangle 29"/>
              <p:cNvSpPr/>
              <p:nvPr/>
            </p:nvSpPr>
            <p:spPr>
              <a:xfrm>
                <a:off x="5714999" y="6400800"/>
                <a:ext cx="6408761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b="1" dirty="0">
                    <a:ln/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UNIVERSITAS PUTRA INDONESIA “YPTK” - PADANG</a:t>
                </a:r>
              </a:p>
            </p:txBody>
          </p:sp>
          <p:pic>
            <p:nvPicPr>
              <p:cNvPr id="31" name="Picture 2" descr="Image result for upi-yptk&quot;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6341662"/>
                <a:ext cx="853312" cy="487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7040" y="34112"/>
              <a:ext cx="824676" cy="640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" descr="Image result for LOGO UPI-YPTK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6422" y="-44501"/>
              <a:ext cx="1825729" cy="81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4"/>
            <p:cNvSpPr txBox="1">
              <a:spLocks noChangeArrowheads="1"/>
            </p:cNvSpPr>
            <p:nvPr/>
          </p:nvSpPr>
          <p:spPr bwMode="auto">
            <a:xfrm>
              <a:off x="1997309" y="462561"/>
              <a:ext cx="78460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spcAft>
                  <a:spcPts val="600"/>
                </a:spcAft>
                <a:buFont typeface="Arial" panose="020B0604020202020204" pitchFamily="34" charset="0"/>
                <a:defRPr sz="2000">
                  <a:solidFill>
                    <a:srgbClr val="7F7F7F"/>
                  </a:solidFill>
                  <a:latin typeface="Segoe UI Light" panose="020B0502040204020203" pitchFamily="34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>
                  <a:solidFill>
                    <a:srgbClr val="7F7F7F"/>
                  </a:solidFill>
                  <a:latin typeface="Segoe UI Light" panose="020B0502040204020203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 </a:t>
              </a:r>
            </a:p>
          </p:txBody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2157689" y="160663"/>
              <a:ext cx="77393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spcAft>
                  <a:spcPts val="600"/>
                </a:spcAft>
                <a:buFont typeface="Arial" panose="020B0604020202020204" pitchFamily="34" charset="0"/>
                <a:defRPr sz="2000">
                  <a:solidFill>
                    <a:srgbClr val="7F7F7F"/>
                  </a:solidFill>
                  <a:latin typeface="Segoe UI Light" panose="020B0502040204020203" pitchFamily="34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>
                  <a:solidFill>
                    <a:srgbClr val="7F7F7F"/>
                  </a:solidFill>
                  <a:latin typeface="Segoe UI Light" panose="020B0502040204020203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YAYASAN PERGURUAN TINGGI KOMPUTER (YPTK) PADANG</a:t>
              </a:r>
            </a:p>
          </p:txBody>
        </p:sp>
        <p:pic>
          <p:nvPicPr>
            <p:cNvPr id="27" name="Picture 1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697" y="-53677"/>
              <a:ext cx="946802" cy="685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4" descr="Image result for logo ban-p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73" y="-23632"/>
              <a:ext cx="1025441" cy="685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1524001" y="-261610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CA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873" y="3707512"/>
            <a:ext cx="1170333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CA" dirty="0">
                <a:solidFill>
                  <a:srgbClr val="000000"/>
                </a:solidFill>
              </a:rPr>
              <a:t>Citra Input (Image)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1341097" y="3707513"/>
            <a:ext cx="2005607" cy="786670"/>
            <a:chOff x="1806951" y="4857760"/>
            <a:chExt cx="1836355" cy="645914"/>
          </a:xfrm>
        </p:grpSpPr>
        <p:sp>
          <p:nvSpPr>
            <p:cNvPr id="8" name="TextBox 7"/>
            <p:cNvSpPr txBox="1"/>
            <p:nvPr/>
          </p:nvSpPr>
          <p:spPr>
            <a:xfrm>
              <a:off x="2143108" y="4857760"/>
              <a:ext cx="1500198" cy="64591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CA" dirty="0">
                  <a:solidFill>
                    <a:srgbClr val="000000"/>
                  </a:solidFill>
                </a:rPr>
                <a:t>Cropping Citra Input</a:t>
              </a: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1806951" y="4975624"/>
              <a:ext cx="274685" cy="443928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CA" sz="2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3408437" y="3707514"/>
            <a:ext cx="2004644" cy="786670"/>
            <a:chOff x="3837464" y="4960601"/>
            <a:chExt cx="1835475" cy="645914"/>
          </a:xfrm>
        </p:grpSpPr>
        <p:sp>
          <p:nvSpPr>
            <p:cNvPr id="9" name="TextBox 8"/>
            <p:cNvSpPr txBox="1"/>
            <p:nvPr/>
          </p:nvSpPr>
          <p:spPr>
            <a:xfrm>
              <a:off x="4172741" y="4960601"/>
              <a:ext cx="1500198" cy="64591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CA" dirty="0" err="1">
                  <a:solidFill>
                    <a:srgbClr val="000000"/>
                  </a:solidFill>
                </a:rPr>
                <a:t>Ekstraksi</a:t>
              </a:r>
              <a:r>
                <a:rPr lang="en-CA" dirty="0">
                  <a:solidFill>
                    <a:srgbClr val="000000"/>
                  </a:solidFill>
                </a:rPr>
                <a:t> Area </a:t>
              </a:r>
              <a:r>
                <a:rPr lang="en-CA" dirty="0" err="1">
                  <a:solidFill>
                    <a:srgbClr val="000000"/>
                  </a:solidFill>
                </a:rPr>
                <a:t>paru</a:t>
              </a:r>
              <a:endParaRPr lang="en-CA" dirty="0">
                <a:solidFill>
                  <a:srgbClr val="000000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3837464" y="5083333"/>
              <a:ext cx="304232" cy="430661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CA" sz="2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5474813" y="3713841"/>
            <a:ext cx="1934772" cy="646331"/>
            <a:chOff x="5527828" y="4643446"/>
            <a:chExt cx="1771180" cy="530990"/>
          </a:xfrm>
        </p:grpSpPr>
        <p:sp>
          <p:nvSpPr>
            <p:cNvPr id="10" name="TextBox 9"/>
            <p:cNvSpPr txBox="1"/>
            <p:nvPr/>
          </p:nvSpPr>
          <p:spPr>
            <a:xfrm>
              <a:off x="5815625" y="4643446"/>
              <a:ext cx="1483383" cy="53099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CA" dirty="0" err="1">
                  <a:solidFill>
                    <a:srgbClr val="000000"/>
                  </a:solidFill>
                </a:rPr>
                <a:t>Deteksi</a:t>
              </a:r>
              <a:r>
                <a:rPr lang="en-CA" dirty="0">
                  <a:solidFill>
                    <a:srgbClr val="000000"/>
                  </a:solidFill>
                </a:rPr>
                <a:t> </a:t>
              </a:r>
              <a:r>
                <a:rPr lang="en-CA" dirty="0" err="1">
                  <a:solidFill>
                    <a:srgbClr val="000000"/>
                  </a:solidFill>
                </a:rPr>
                <a:t>nodul</a:t>
              </a:r>
              <a:r>
                <a:rPr lang="en-CA" dirty="0">
                  <a:solidFill>
                    <a:srgbClr val="000000"/>
                  </a:solidFill>
                </a:rPr>
                <a:t> </a:t>
              </a:r>
              <a:r>
                <a:rPr lang="en-CA" dirty="0" err="1">
                  <a:solidFill>
                    <a:srgbClr val="000000"/>
                  </a:solidFill>
                </a:rPr>
                <a:t>dalam</a:t>
              </a:r>
              <a:r>
                <a:rPr lang="en-CA" dirty="0">
                  <a:solidFill>
                    <a:srgbClr val="000000"/>
                  </a:solidFill>
                </a:rPr>
                <a:t> </a:t>
              </a:r>
              <a:r>
                <a:rPr lang="en-CA" dirty="0" err="1">
                  <a:solidFill>
                    <a:srgbClr val="000000"/>
                  </a:solidFill>
                </a:rPr>
                <a:t>paru</a:t>
              </a:r>
              <a:endParaRPr lang="en-CA" dirty="0">
                <a:solidFill>
                  <a:srgbClr val="000000"/>
                </a:solidFill>
              </a:endParaRPr>
            </a:p>
          </p:txBody>
        </p:sp>
        <p:sp>
          <p:nvSpPr>
            <p:cNvPr id="14" name="Right Arrow 13"/>
            <p:cNvSpPr/>
            <p:nvPr/>
          </p:nvSpPr>
          <p:spPr bwMode="auto">
            <a:xfrm>
              <a:off x="5527828" y="4768040"/>
              <a:ext cx="287116" cy="386699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CA" sz="2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7501476" y="3707512"/>
            <a:ext cx="2138317" cy="823471"/>
            <a:chOff x="7286644" y="4643446"/>
            <a:chExt cx="1725752" cy="646285"/>
          </a:xfrm>
        </p:grpSpPr>
        <p:sp>
          <p:nvSpPr>
            <p:cNvPr id="11" name="TextBox 10"/>
            <p:cNvSpPr txBox="1"/>
            <p:nvPr/>
          </p:nvSpPr>
          <p:spPr>
            <a:xfrm>
              <a:off x="7572417" y="4643446"/>
              <a:ext cx="1439979" cy="64628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CA" dirty="0" err="1">
                  <a:solidFill>
                    <a:srgbClr val="000000"/>
                  </a:solidFill>
                </a:rPr>
                <a:t>Hitung</a:t>
              </a:r>
              <a:r>
                <a:rPr lang="en-CA" dirty="0">
                  <a:solidFill>
                    <a:srgbClr val="000000"/>
                  </a:solidFill>
                </a:rPr>
                <a:t> </a:t>
              </a:r>
              <a:r>
                <a:rPr lang="en-CA" dirty="0" err="1">
                  <a:solidFill>
                    <a:srgbClr val="000000"/>
                  </a:solidFill>
                </a:rPr>
                <a:t>luas</a:t>
              </a:r>
              <a:r>
                <a:rPr lang="en-CA" dirty="0">
                  <a:solidFill>
                    <a:srgbClr val="000000"/>
                  </a:solidFill>
                </a:rPr>
                <a:t> area </a:t>
              </a:r>
              <a:r>
                <a:rPr lang="en-CA" dirty="0" err="1">
                  <a:solidFill>
                    <a:srgbClr val="000000"/>
                  </a:solidFill>
                </a:rPr>
                <a:t>nodul</a:t>
              </a:r>
              <a:endParaRPr lang="en-CA" dirty="0">
                <a:solidFill>
                  <a:srgbClr val="000000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>
              <a:off x="7286644" y="4756108"/>
              <a:ext cx="285773" cy="42433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CA" sz="2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59401" name="Rectangle 20"/>
          <p:cNvSpPr>
            <a:spLocks noChangeArrowheads="1"/>
          </p:cNvSpPr>
          <p:nvPr/>
        </p:nvSpPr>
        <p:spPr bwMode="auto">
          <a:xfrm>
            <a:off x="-51097" y="815668"/>
            <a:ext cx="122430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Deteksi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Dan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Ekstraksi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Untuk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Penghitungan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Luas Area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Nodul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Paru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Dalam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Melakukan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Identifikasi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Normal Dan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Tidak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Normal </a:t>
            </a:r>
            <a:endParaRPr lang="en-CA" altLang="en-US" sz="1800" dirty="0">
              <a:solidFill>
                <a:srgbClr val="FF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2202" y="1329666"/>
            <a:ext cx="2984502" cy="2005351"/>
            <a:chOff x="362202" y="1387482"/>
            <a:chExt cx="4724824" cy="4101757"/>
          </a:xfrm>
        </p:grpSpPr>
        <p:pic>
          <p:nvPicPr>
            <p:cNvPr id="59395" name="Content Placeholder 4" descr="IM-0001-0067.bmp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02" y="1387482"/>
              <a:ext cx="4724824" cy="410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 rot="19013308">
              <a:off x="995133" y="2878948"/>
              <a:ext cx="2898935" cy="106926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3200" b="1" dirty="0">
                  <a:ln/>
                  <a:solidFill>
                    <a:prstClr val="white"/>
                  </a:solidFill>
                </a:rPr>
                <a:t>CONTOH KASUS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3346704" y="1257715"/>
            <a:ext cx="87770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Nodul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adalah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pertumbuhan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jaringan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tidak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normal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dapat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berupa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tonjolan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atau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benjolan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Nodul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dapat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tumbuh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dan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berkembang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tepat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di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bawah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kulit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</a:rPr>
              <a:t>Nodul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 juga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dapat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berkembang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pada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jaringan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kulit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lebih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dalam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atau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bahkan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dapat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tumbuh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pada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organ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tubuh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contoh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di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paru-paru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US" sz="20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Untuk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mengetahui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</a:rPr>
              <a:t> normal </a:t>
            </a:r>
            <a:r>
              <a:rPr lang="en-US" sz="20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dan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tidak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</a:rPr>
              <a:t> normal </a:t>
            </a:r>
            <a:r>
              <a:rPr lang="en-US" sz="20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dibutuhkan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perhitungan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luas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</a:rPr>
              <a:t> area </a:t>
            </a:r>
            <a:r>
              <a:rPr lang="en-US" sz="20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nodul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</a:rPr>
              <a:t> yang </a:t>
            </a:r>
            <a:r>
              <a:rPr lang="en-US" sz="20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ada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pada</a:t>
            </a:r>
            <a:r>
              <a:rPr lang="en-US" sz="2000" b="1" i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paru-paru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9708888" y="3672439"/>
            <a:ext cx="2138317" cy="877163"/>
            <a:chOff x="7286644" y="4643446"/>
            <a:chExt cx="1725752" cy="688424"/>
          </a:xfrm>
        </p:grpSpPr>
        <p:sp>
          <p:nvSpPr>
            <p:cNvPr id="35" name="TextBox 34"/>
            <p:cNvSpPr txBox="1"/>
            <p:nvPr/>
          </p:nvSpPr>
          <p:spPr>
            <a:xfrm>
              <a:off x="7572417" y="4643446"/>
              <a:ext cx="1439979" cy="68842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CA" sz="1700" dirty="0" err="1">
                  <a:solidFill>
                    <a:srgbClr val="000000"/>
                  </a:solidFill>
                </a:rPr>
                <a:t>Identifikasi</a:t>
              </a:r>
              <a:r>
                <a:rPr lang="en-CA" sz="1700" dirty="0">
                  <a:solidFill>
                    <a:srgbClr val="000000"/>
                  </a:solidFill>
                </a:rPr>
                <a:t> </a:t>
              </a:r>
              <a:r>
                <a:rPr lang="en-CA" sz="1700" dirty="0" err="1">
                  <a:solidFill>
                    <a:srgbClr val="000000"/>
                  </a:solidFill>
                </a:rPr>
                <a:t>Paru-Paru</a:t>
              </a:r>
              <a:r>
                <a:rPr lang="en-CA" sz="1700" dirty="0">
                  <a:solidFill>
                    <a:srgbClr val="000000"/>
                  </a:solidFill>
                </a:rPr>
                <a:t> Normal </a:t>
              </a:r>
              <a:r>
                <a:rPr lang="en-CA" sz="1700" dirty="0" err="1">
                  <a:solidFill>
                    <a:srgbClr val="000000"/>
                  </a:solidFill>
                </a:rPr>
                <a:t>dan</a:t>
              </a:r>
              <a:r>
                <a:rPr lang="en-CA" sz="1700" dirty="0">
                  <a:solidFill>
                    <a:srgbClr val="000000"/>
                  </a:solidFill>
                </a:rPr>
                <a:t> </a:t>
              </a:r>
              <a:r>
                <a:rPr lang="en-CA" sz="1700" dirty="0" err="1">
                  <a:solidFill>
                    <a:srgbClr val="000000"/>
                  </a:solidFill>
                </a:rPr>
                <a:t>tidak</a:t>
              </a:r>
              <a:r>
                <a:rPr lang="en-CA" sz="1700" dirty="0">
                  <a:solidFill>
                    <a:srgbClr val="000000"/>
                  </a:solidFill>
                </a:rPr>
                <a:t> Normal</a:t>
              </a:r>
            </a:p>
          </p:txBody>
        </p:sp>
        <p:sp>
          <p:nvSpPr>
            <p:cNvPr id="36" name="Right Arrow 35"/>
            <p:cNvSpPr/>
            <p:nvPr/>
          </p:nvSpPr>
          <p:spPr bwMode="auto">
            <a:xfrm>
              <a:off x="7286644" y="4756108"/>
              <a:ext cx="285773" cy="42433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CA" sz="2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37" name="Oval 36"/>
          <p:cNvSpPr/>
          <p:nvPr/>
        </p:nvSpPr>
        <p:spPr>
          <a:xfrm>
            <a:off x="78874" y="3683460"/>
            <a:ext cx="1200490" cy="746673"/>
          </a:xfrm>
          <a:prstGeom prst="ellipse">
            <a:avLst/>
          </a:prstGeom>
          <a:solidFill>
            <a:srgbClr val="00206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1561352" y="3590611"/>
            <a:ext cx="8278633" cy="885929"/>
          </a:xfrm>
          <a:prstGeom prst="ellipse">
            <a:avLst/>
          </a:prstGeom>
          <a:solidFill>
            <a:srgbClr val="00206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9993884" y="3659498"/>
            <a:ext cx="2022204" cy="903043"/>
          </a:xfrm>
          <a:prstGeom prst="ellipse">
            <a:avLst/>
          </a:prstGeom>
          <a:solidFill>
            <a:srgbClr val="00206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153991" y="4528269"/>
            <a:ext cx="875203" cy="19580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266" y="4858394"/>
            <a:ext cx="122809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dirty="0">
                <a:ln/>
                <a:solidFill>
                  <a:srgbClr val="FF0000"/>
                </a:solidFill>
                <a:latin typeface="Arial Black" panose="020B0A04020102020204" pitchFamily="34" charset="0"/>
              </a:rPr>
              <a:t>INPUT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564769" y="4840767"/>
            <a:ext cx="818579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dirty="0">
                <a:ln/>
                <a:solidFill>
                  <a:srgbClr val="FF0000"/>
                </a:solidFill>
                <a:latin typeface="Arial Black" panose="020B0A04020102020204" pitchFamily="34" charset="0"/>
              </a:rPr>
              <a:t>Process : Cropping   -   </a:t>
            </a:r>
            <a:r>
              <a:rPr lang="en-US" b="1" dirty="0" err="1">
                <a:ln/>
                <a:solidFill>
                  <a:srgbClr val="FF0000"/>
                </a:solidFill>
                <a:latin typeface="Arial Black" panose="020B0A04020102020204" pitchFamily="34" charset="0"/>
              </a:rPr>
              <a:t>Ekstraksi</a:t>
            </a:r>
            <a:r>
              <a:rPr lang="en-US" b="1" dirty="0">
                <a:ln/>
                <a:solidFill>
                  <a:srgbClr val="FF0000"/>
                </a:solidFill>
                <a:latin typeface="Arial Black" panose="020B0A04020102020204" pitchFamily="34" charset="0"/>
              </a:rPr>
              <a:t>   -   </a:t>
            </a:r>
            <a:r>
              <a:rPr lang="en-US" b="1" dirty="0" err="1">
                <a:ln/>
                <a:solidFill>
                  <a:srgbClr val="FF0000"/>
                </a:solidFill>
                <a:latin typeface="Arial Black" panose="020B0A04020102020204" pitchFamily="34" charset="0"/>
              </a:rPr>
              <a:t>Deteksi</a:t>
            </a:r>
            <a:r>
              <a:rPr lang="en-US" b="1" dirty="0">
                <a:ln/>
                <a:solidFill>
                  <a:srgbClr val="FF0000"/>
                </a:solidFill>
                <a:latin typeface="Arial Black" panose="020B0A04020102020204" pitchFamily="34" charset="0"/>
              </a:rPr>
              <a:t>   -   </a:t>
            </a:r>
            <a:r>
              <a:rPr lang="en-US" b="1" dirty="0" err="1">
                <a:ln/>
                <a:solidFill>
                  <a:srgbClr val="FF0000"/>
                </a:solidFill>
                <a:latin typeface="Arial Black" panose="020B0A04020102020204" pitchFamily="34" charset="0"/>
              </a:rPr>
              <a:t>Hitung</a:t>
            </a:r>
            <a:r>
              <a:rPr lang="en-US" b="1" dirty="0">
                <a:ln/>
                <a:solidFill>
                  <a:srgbClr val="FF0000"/>
                </a:solidFill>
                <a:latin typeface="Arial Black" panose="020B0A04020102020204" pitchFamily="34" charset="0"/>
              </a:rPr>
              <a:t> Luas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897078" y="4773532"/>
            <a:ext cx="21190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dirty="0">
                <a:ln/>
                <a:solidFill>
                  <a:srgbClr val="FF0000"/>
                </a:solidFill>
                <a:latin typeface="Arial Black" panose="020B0A04020102020204" pitchFamily="34" charset="0"/>
              </a:rPr>
              <a:t>Output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1466" y="5273337"/>
            <a:ext cx="1245231" cy="1006863"/>
          </a:xfrm>
          <a:prstGeom prst="rect">
            <a:avLst/>
          </a:prstGeom>
        </p:spPr>
      </p:pic>
      <p:pic>
        <p:nvPicPr>
          <p:cNvPr id="59392" name="Picture 593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3211" y="5294539"/>
            <a:ext cx="1459194" cy="985662"/>
          </a:xfrm>
          <a:prstGeom prst="rect">
            <a:avLst/>
          </a:prstGeom>
        </p:spPr>
      </p:pic>
      <p:pic>
        <p:nvPicPr>
          <p:cNvPr id="59393" name="Picture 593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1187" y="5294538"/>
            <a:ext cx="1499920" cy="985662"/>
          </a:xfrm>
          <a:prstGeom prst="rect">
            <a:avLst/>
          </a:prstGeom>
        </p:spPr>
      </p:pic>
      <p:pic>
        <p:nvPicPr>
          <p:cNvPr id="59396" name="Picture 5939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9606" y="5193719"/>
            <a:ext cx="1730187" cy="1098636"/>
          </a:xfrm>
          <a:prstGeom prst="rect">
            <a:avLst/>
          </a:prstGeom>
        </p:spPr>
      </p:pic>
      <p:sp>
        <p:nvSpPr>
          <p:cNvPr id="59398" name="Down Arrow 59397"/>
          <p:cNvSpPr/>
          <p:nvPr/>
        </p:nvSpPr>
        <p:spPr>
          <a:xfrm>
            <a:off x="4415575" y="4626173"/>
            <a:ext cx="3374483" cy="24568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>
            <a:off x="10567384" y="4654835"/>
            <a:ext cx="875203" cy="19580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44136" y="5124995"/>
            <a:ext cx="1302677" cy="1167360"/>
          </a:xfrm>
          <a:prstGeom prst="rect">
            <a:avLst/>
          </a:prstGeom>
        </p:spPr>
      </p:pic>
      <p:grpSp>
        <p:nvGrpSpPr>
          <p:cNvPr id="59399" name="Group 59398"/>
          <p:cNvGrpSpPr/>
          <p:nvPr/>
        </p:nvGrpSpPr>
        <p:grpSpPr>
          <a:xfrm>
            <a:off x="123861" y="5226470"/>
            <a:ext cx="1873447" cy="1543661"/>
            <a:chOff x="4979490" y="761413"/>
            <a:chExt cx="3462861" cy="3164363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84876" y="1649301"/>
              <a:ext cx="2657475" cy="2276475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24775" y="761413"/>
              <a:ext cx="2117576" cy="224790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979790" y="1642023"/>
              <a:ext cx="2070812" cy="2266950"/>
            </a:xfrm>
            <a:prstGeom prst="rect">
              <a:avLst/>
            </a:prstGeom>
          </p:spPr>
        </p:pic>
        <p:pic>
          <p:nvPicPr>
            <p:cNvPr id="59" name="Content Placeholder 4" descr="IM-0001-0067.bmp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490" y="776135"/>
              <a:ext cx="1922298" cy="1536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Oval 60"/>
          <p:cNvSpPr/>
          <p:nvPr/>
        </p:nvSpPr>
        <p:spPr>
          <a:xfrm>
            <a:off x="47911" y="4788450"/>
            <a:ext cx="1314502" cy="457091"/>
          </a:xfrm>
          <a:prstGeom prst="ellipse">
            <a:avLst/>
          </a:prstGeom>
          <a:solidFill>
            <a:srgbClr val="15F75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prstClr val="black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663059" y="4796887"/>
            <a:ext cx="1314502" cy="457091"/>
          </a:xfrm>
          <a:prstGeom prst="ellipse">
            <a:avLst/>
          </a:prstGeom>
          <a:solidFill>
            <a:srgbClr val="15F75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prstClr val="black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10342492" y="4776561"/>
            <a:ext cx="1314502" cy="457091"/>
          </a:xfrm>
          <a:prstGeom prst="ellipse">
            <a:avLst/>
          </a:prstGeom>
          <a:solidFill>
            <a:srgbClr val="15F75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prstClr val="black"/>
                </a:solidFill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6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-53677"/>
            <a:ext cx="12352151" cy="6911677"/>
            <a:chOff x="0" y="-53677"/>
            <a:chExt cx="12352151" cy="6911677"/>
          </a:xfrm>
        </p:grpSpPr>
        <p:grpSp>
          <p:nvGrpSpPr>
            <p:cNvPr id="22" name="Group 21"/>
            <p:cNvGrpSpPr/>
            <p:nvPr/>
          </p:nvGrpSpPr>
          <p:grpSpPr>
            <a:xfrm>
              <a:off x="0" y="1"/>
              <a:ext cx="12205638" cy="6857999"/>
              <a:chOff x="0" y="1"/>
              <a:chExt cx="12205638" cy="6857999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0" y="1"/>
                <a:ext cx="12205638" cy="6857999"/>
                <a:chOff x="0" y="1"/>
                <a:chExt cx="12205638" cy="6857999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38" y="53635"/>
                  <a:ext cx="12192000" cy="6804365"/>
                </a:xfrm>
                <a:prstGeom prst="rect">
                  <a:avLst/>
                </a:prstGeom>
                <a:ln w="38100">
                  <a:noFill/>
                </a:ln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0800000">
                  <a:off x="0" y="1"/>
                  <a:ext cx="12205635" cy="645461"/>
                </a:xfrm>
                <a:prstGeom prst="rect">
                  <a:avLst/>
                </a:prstGeom>
              </p:spPr>
            </p:pic>
          </p:grpSp>
          <p:sp>
            <p:nvSpPr>
              <p:cNvPr id="30" name="Rectangle 29"/>
              <p:cNvSpPr/>
              <p:nvPr/>
            </p:nvSpPr>
            <p:spPr>
              <a:xfrm>
                <a:off x="5714999" y="6400800"/>
                <a:ext cx="6408761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b="1" dirty="0">
                    <a:ln/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UNIVERSITAS PUTRA INDONESIA “YPTK” - PADANG</a:t>
                </a:r>
              </a:p>
            </p:txBody>
          </p:sp>
          <p:pic>
            <p:nvPicPr>
              <p:cNvPr id="31" name="Picture 2" descr="Image result for upi-yptk&quot;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200" y="6341662"/>
                <a:ext cx="853312" cy="487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7040" y="34112"/>
              <a:ext cx="824676" cy="640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" descr="Image result for LOGO UPI-YPTK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6422" y="-44501"/>
              <a:ext cx="1825729" cy="81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4"/>
            <p:cNvSpPr txBox="1">
              <a:spLocks noChangeArrowheads="1"/>
            </p:cNvSpPr>
            <p:nvPr/>
          </p:nvSpPr>
          <p:spPr bwMode="auto">
            <a:xfrm>
              <a:off x="1997309" y="462561"/>
              <a:ext cx="78460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spcAft>
                  <a:spcPts val="600"/>
                </a:spcAft>
                <a:buFont typeface="Arial" panose="020B0604020202020204" pitchFamily="34" charset="0"/>
                <a:defRPr sz="2000">
                  <a:solidFill>
                    <a:srgbClr val="7F7F7F"/>
                  </a:solidFill>
                  <a:latin typeface="Segoe UI Light" panose="020B0502040204020203" pitchFamily="34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>
                  <a:solidFill>
                    <a:srgbClr val="7F7F7F"/>
                  </a:solidFill>
                  <a:latin typeface="Segoe UI Light" panose="020B0502040204020203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 </a:t>
              </a:r>
            </a:p>
          </p:txBody>
        </p:sp>
        <p:sp>
          <p:nvSpPr>
            <p:cNvPr id="26" name="TextBox 15"/>
            <p:cNvSpPr txBox="1">
              <a:spLocks noChangeArrowheads="1"/>
            </p:cNvSpPr>
            <p:nvPr/>
          </p:nvSpPr>
          <p:spPr bwMode="auto">
            <a:xfrm>
              <a:off x="2157689" y="160663"/>
              <a:ext cx="77393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>
                <a:spcBef>
                  <a:spcPct val="20000"/>
                </a:spcBef>
                <a:spcAft>
                  <a:spcPts val="600"/>
                </a:spcAft>
                <a:buFont typeface="Arial" panose="020B0604020202020204" pitchFamily="34" charset="0"/>
                <a:defRPr sz="2000">
                  <a:solidFill>
                    <a:srgbClr val="7F7F7F"/>
                  </a:solidFill>
                  <a:latin typeface="Segoe UI Light" panose="020B0502040204020203" pitchFamily="34" charset="0"/>
                </a:defRPr>
              </a:lvl1pPr>
              <a:lvl2pPr marL="742950" indent="-28575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sz="2000">
                  <a:solidFill>
                    <a:srgbClr val="7F7F7F"/>
                  </a:solidFill>
                  <a:latin typeface="Segoe UI Light" panose="020B0502040204020203" pitchFamily="34" charset="0"/>
                </a:defRPr>
              </a:lvl2pPr>
              <a:lvl3pPr marL="11430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3pPr>
              <a:lvl4pPr marL="16002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4pPr>
              <a:lvl5pPr marL="2057400" indent="-228600" defTabSz="457200">
                <a:spcBef>
                  <a:spcPct val="200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>
                  <a:solidFill>
                    <a:srgbClr val="7F7F7F"/>
                  </a:solidFill>
                  <a:latin typeface="Segoe UI Light" panose="020B0502040204020203" pitchFamily="34" charset="0"/>
                </a:defRPr>
              </a:lvl9pPr>
            </a:lstStyle>
            <a:p>
              <a:pPr algn="ctr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1800" b="1" dirty="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YAYASAN PERGURUAN TINGGI KOMPUTER (YPTK) PADANG</a:t>
              </a:r>
            </a:p>
          </p:txBody>
        </p:sp>
        <p:pic>
          <p:nvPicPr>
            <p:cNvPr id="27" name="Picture 11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697" y="-53677"/>
              <a:ext cx="946802" cy="685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4" descr="Image result for logo ban-p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73" y="-23632"/>
              <a:ext cx="1025441" cy="685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1524001" y="-261610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CA" alt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38" y="1365599"/>
            <a:ext cx="1170333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CA" dirty="0">
                <a:solidFill>
                  <a:srgbClr val="000000"/>
                </a:solidFill>
              </a:rPr>
              <a:t>Citra Input (Image)</a:t>
            </a: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1275862" y="1365600"/>
            <a:ext cx="2005607" cy="786670"/>
            <a:chOff x="1806951" y="4857760"/>
            <a:chExt cx="1836355" cy="645914"/>
          </a:xfrm>
        </p:grpSpPr>
        <p:sp>
          <p:nvSpPr>
            <p:cNvPr id="8" name="TextBox 7"/>
            <p:cNvSpPr txBox="1"/>
            <p:nvPr/>
          </p:nvSpPr>
          <p:spPr>
            <a:xfrm>
              <a:off x="2143108" y="4857760"/>
              <a:ext cx="1500198" cy="64591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CA" dirty="0">
                  <a:solidFill>
                    <a:srgbClr val="000000"/>
                  </a:solidFill>
                </a:rPr>
                <a:t>Cropping Citra Input</a:t>
              </a:r>
            </a:p>
          </p:txBody>
        </p:sp>
        <p:sp>
          <p:nvSpPr>
            <p:cNvPr id="12" name="Right Arrow 11"/>
            <p:cNvSpPr/>
            <p:nvPr/>
          </p:nvSpPr>
          <p:spPr bwMode="auto">
            <a:xfrm>
              <a:off x="1806951" y="4975624"/>
              <a:ext cx="274685" cy="443928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CA" sz="2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3343202" y="1365601"/>
            <a:ext cx="2004644" cy="786670"/>
            <a:chOff x="3837464" y="4960601"/>
            <a:chExt cx="1835475" cy="645914"/>
          </a:xfrm>
        </p:grpSpPr>
        <p:sp>
          <p:nvSpPr>
            <p:cNvPr id="9" name="TextBox 8"/>
            <p:cNvSpPr txBox="1"/>
            <p:nvPr/>
          </p:nvSpPr>
          <p:spPr>
            <a:xfrm>
              <a:off x="4172741" y="4960601"/>
              <a:ext cx="1500198" cy="64591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CA" dirty="0" err="1">
                  <a:solidFill>
                    <a:srgbClr val="000000"/>
                  </a:solidFill>
                </a:rPr>
                <a:t>Ekstraksi</a:t>
              </a:r>
              <a:r>
                <a:rPr lang="en-CA" dirty="0">
                  <a:solidFill>
                    <a:srgbClr val="000000"/>
                  </a:solidFill>
                </a:rPr>
                <a:t> Area </a:t>
              </a:r>
              <a:r>
                <a:rPr lang="en-CA" dirty="0" err="1">
                  <a:solidFill>
                    <a:srgbClr val="000000"/>
                  </a:solidFill>
                </a:rPr>
                <a:t>paru</a:t>
              </a:r>
              <a:endParaRPr lang="en-CA" dirty="0">
                <a:solidFill>
                  <a:srgbClr val="000000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3837464" y="5083333"/>
              <a:ext cx="304232" cy="430661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CA" sz="2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5409578" y="1371928"/>
            <a:ext cx="1934772" cy="646331"/>
            <a:chOff x="5527828" y="4643446"/>
            <a:chExt cx="1771180" cy="530990"/>
          </a:xfrm>
        </p:grpSpPr>
        <p:sp>
          <p:nvSpPr>
            <p:cNvPr id="10" name="TextBox 9"/>
            <p:cNvSpPr txBox="1"/>
            <p:nvPr/>
          </p:nvSpPr>
          <p:spPr>
            <a:xfrm>
              <a:off x="5815625" y="4643446"/>
              <a:ext cx="1483383" cy="53099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CA" dirty="0" err="1">
                  <a:solidFill>
                    <a:srgbClr val="000000"/>
                  </a:solidFill>
                </a:rPr>
                <a:t>Deteksi</a:t>
              </a:r>
              <a:r>
                <a:rPr lang="en-CA" dirty="0">
                  <a:solidFill>
                    <a:srgbClr val="000000"/>
                  </a:solidFill>
                </a:rPr>
                <a:t> </a:t>
              </a:r>
              <a:r>
                <a:rPr lang="en-CA" dirty="0" err="1">
                  <a:solidFill>
                    <a:srgbClr val="000000"/>
                  </a:solidFill>
                </a:rPr>
                <a:t>nodul</a:t>
              </a:r>
              <a:r>
                <a:rPr lang="en-CA" dirty="0">
                  <a:solidFill>
                    <a:srgbClr val="000000"/>
                  </a:solidFill>
                </a:rPr>
                <a:t> </a:t>
              </a:r>
              <a:r>
                <a:rPr lang="en-CA" dirty="0" err="1">
                  <a:solidFill>
                    <a:srgbClr val="000000"/>
                  </a:solidFill>
                </a:rPr>
                <a:t>dalam</a:t>
              </a:r>
              <a:r>
                <a:rPr lang="en-CA" dirty="0">
                  <a:solidFill>
                    <a:srgbClr val="000000"/>
                  </a:solidFill>
                </a:rPr>
                <a:t> </a:t>
              </a:r>
              <a:r>
                <a:rPr lang="en-CA" dirty="0" err="1">
                  <a:solidFill>
                    <a:srgbClr val="000000"/>
                  </a:solidFill>
                </a:rPr>
                <a:t>paru</a:t>
              </a:r>
              <a:endParaRPr lang="en-CA" dirty="0">
                <a:solidFill>
                  <a:srgbClr val="000000"/>
                </a:solidFill>
              </a:endParaRPr>
            </a:p>
          </p:txBody>
        </p:sp>
        <p:sp>
          <p:nvSpPr>
            <p:cNvPr id="14" name="Right Arrow 13"/>
            <p:cNvSpPr/>
            <p:nvPr/>
          </p:nvSpPr>
          <p:spPr bwMode="auto">
            <a:xfrm>
              <a:off x="5527828" y="4768040"/>
              <a:ext cx="287116" cy="386699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CA" sz="2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7436241" y="1365599"/>
            <a:ext cx="2138317" cy="823471"/>
            <a:chOff x="7286644" y="4643446"/>
            <a:chExt cx="1725752" cy="646285"/>
          </a:xfrm>
        </p:grpSpPr>
        <p:sp>
          <p:nvSpPr>
            <p:cNvPr id="11" name="TextBox 10"/>
            <p:cNvSpPr txBox="1"/>
            <p:nvPr/>
          </p:nvSpPr>
          <p:spPr>
            <a:xfrm>
              <a:off x="7572417" y="4643446"/>
              <a:ext cx="1439979" cy="64628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CA" dirty="0" err="1">
                  <a:solidFill>
                    <a:srgbClr val="000000"/>
                  </a:solidFill>
                </a:rPr>
                <a:t>Hitung</a:t>
              </a:r>
              <a:r>
                <a:rPr lang="en-CA" dirty="0">
                  <a:solidFill>
                    <a:srgbClr val="000000"/>
                  </a:solidFill>
                </a:rPr>
                <a:t> </a:t>
              </a:r>
              <a:r>
                <a:rPr lang="en-CA" dirty="0" err="1">
                  <a:solidFill>
                    <a:srgbClr val="000000"/>
                  </a:solidFill>
                </a:rPr>
                <a:t>luas</a:t>
              </a:r>
              <a:r>
                <a:rPr lang="en-CA" dirty="0">
                  <a:solidFill>
                    <a:srgbClr val="000000"/>
                  </a:solidFill>
                </a:rPr>
                <a:t> area </a:t>
              </a:r>
              <a:r>
                <a:rPr lang="en-CA" dirty="0" err="1">
                  <a:solidFill>
                    <a:srgbClr val="000000"/>
                  </a:solidFill>
                </a:rPr>
                <a:t>nodul</a:t>
              </a:r>
              <a:endParaRPr lang="en-CA" dirty="0">
                <a:solidFill>
                  <a:srgbClr val="000000"/>
                </a:solidFill>
              </a:endParaRPr>
            </a:p>
          </p:txBody>
        </p:sp>
        <p:sp>
          <p:nvSpPr>
            <p:cNvPr id="15" name="Right Arrow 14"/>
            <p:cNvSpPr/>
            <p:nvPr/>
          </p:nvSpPr>
          <p:spPr bwMode="auto">
            <a:xfrm>
              <a:off x="7286644" y="4756108"/>
              <a:ext cx="285773" cy="42433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CA" sz="2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59401" name="Rectangle 20"/>
          <p:cNvSpPr>
            <a:spLocks noChangeArrowheads="1"/>
          </p:cNvSpPr>
          <p:nvPr/>
        </p:nvSpPr>
        <p:spPr bwMode="auto">
          <a:xfrm>
            <a:off x="-51097" y="815668"/>
            <a:ext cx="122430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Deteksi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Dan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Ekstraksi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Untuk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Penghitungan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Luas Area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Nodul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Paru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Dalam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Melakukan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Identifikasi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Normal Dan </a:t>
            </a:r>
            <a:r>
              <a:rPr lang="en-CA" altLang="en-US" sz="1800" b="1" dirty="0" err="1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Tidak</a:t>
            </a:r>
            <a:r>
              <a:rPr lang="en-CA" altLang="en-US" sz="1800" b="1" dirty="0">
                <a:solidFill>
                  <a:srgbClr val="FF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Normal </a:t>
            </a:r>
            <a:endParaRPr lang="en-CA" altLang="en-US" sz="1800" dirty="0">
              <a:solidFill>
                <a:srgbClr val="FF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9643653" y="1330526"/>
            <a:ext cx="2138317" cy="877163"/>
            <a:chOff x="7286644" y="4643446"/>
            <a:chExt cx="1725752" cy="688424"/>
          </a:xfrm>
        </p:grpSpPr>
        <p:sp>
          <p:nvSpPr>
            <p:cNvPr id="35" name="TextBox 34"/>
            <p:cNvSpPr txBox="1"/>
            <p:nvPr/>
          </p:nvSpPr>
          <p:spPr>
            <a:xfrm>
              <a:off x="7572417" y="4643446"/>
              <a:ext cx="1439979" cy="68842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CA" sz="1700" dirty="0" err="1">
                  <a:solidFill>
                    <a:srgbClr val="000000"/>
                  </a:solidFill>
                </a:rPr>
                <a:t>Identifikasi</a:t>
              </a:r>
              <a:r>
                <a:rPr lang="en-CA" sz="1700" dirty="0">
                  <a:solidFill>
                    <a:srgbClr val="000000"/>
                  </a:solidFill>
                </a:rPr>
                <a:t> </a:t>
              </a:r>
              <a:r>
                <a:rPr lang="en-CA" sz="1700" dirty="0" err="1">
                  <a:solidFill>
                    <a:srgbClr val="000000"/>
                  </a:solidFill>
                </a:rPr>
                <a:t>Paru-Paru</a:t>
              </a:r>
              <a:r>
                <a:rPr lang="en-CA" sz="1700" dirty="0">
                  <a:solidFill>
                    <a:srgbClr val="000000"/>
                  </a:solidFill>
                </a:rPr>
                <a:t> Normal </a:t>
              </a:r>
              <a:r>
                <a:rPr lang="en-CA" sz="1700" dirty="0" err="1">
                  <a:solidFill>
                    <a:srgbClr val="000000"/>
                  </a:solidFill>
                </a:rPr>
                <a:t>dan</a:t>
              </a:r>
              <a:r>
                <a:rPr lang="en-CA" sz="1700" dirty="0">
                  <a:solidFill>
                    <a:srgbClr val="000000"/>
                  </a:solidFill>
                </a:rPr>
                <a:t> </a:t>
              </a:r>
              <a:r>
                <a:rPr lang="en-CA" sz="1700" dirty="0" err="1">
                  <a:solidFill>
                    <a:srgbClr val="000000"/>
                  </a:solidFill>
                </a:rPr>
                <a:t>tidak</a:t>
              </a:r>
              <a:r>
                <a:rPr lang="en-CA" sz="1700" dirty="0">
                  <a:solidFill>
                    <a:srgbClr val="000000"/>
                  </a:solidFill>
                </a:rPr>
                <a:t> Normal</a:t>
              </a:r>
            </a:p>
          </p:txBody>
        </p:sp>
        <p:sp>
          <p:nvSpPr>
            <p:cNvPr id="36" name="Right Arrow 35"/>
            <p:cNvSpPr/>
            <p:nvPr/>
          </p:nvSpPr>
          <p:spPr bwMode="auto">
            <a:xfrm>
              <a:off x="7286644" y="4756108"/>
              <a:ext cx="285773" cy="424333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CA" sz="24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37" name="Oval 36"/>
          <p:cNvSpPr/>
          <p:nvPr/>
        </p:nvSpPr>
        <p:spPr>
          <a:xfrm>
            <a:off x="13639" y="1341547"/>
            <a:ext cx="1200490" cy="746673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1499534" y="1277731"/>
            <a:ext cx="8278633" cy="885929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9928649" y="1317585"/>
            <a:ext cx="2022204" cy="903043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rgbClr val="000000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880245" y="2637093"/>
            <a:ext cx="211901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dirty="0">
                <a:ln/>
                <a:solidFill>
                  <a:srgbClr val="FF0000"/>
                </a:solidFill>
                <a:latin typeface="Arial Black" panose="020B0A04020102020204" pitchFamily="34" charset="0"/>
              </a:rPr>
              <a:t>Output</a:t>
            </a:r>
          </a:p>
        </p:txBody>
      </p:sp>
      <p:sp>
        <p:nvSpPr>
          <p:cNvPr id="53" name="Down Arrow 52"/>
          <p:cNvSpPr/>
          <p:nvPr/>
        </p:nvSpPr>
        <p:spPr>
          <a:xfrm>
            <a:off x="10502149" y="2312922"/>
            <a:ext cx="875203" cy="19580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6823" y="2312922"/>
            <a:ext cx="4465630" cy="4001758"/>
          </a:xfrm>
          <a:prstGeom prst="rect">
            <a:avLst/>
          </a:prstGeom>
        </p:spPr>
      </p:pic>
      <p:sp>
        <p:nvSpPr>
          <p:cNvPr id="52" name="Oval 51"/>
          <p:cNvSpPr/>
          <p:nvPr/>
        </p:nvSpPr>
        <p:spPr>
          <a:xfrm>
            <a:off x="10138476" y="2528253"/>
            <a:ext cx="1602547" cy="584378"/>
          </a:xfrm>
          <a:prstGeom prst="ellipse">
            <a:avLst/>
          </a:prstGeom>
          <a:solidFill>
            <a:srgbClr val="15F75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prstClr val="black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54" name="Oval Callout 53"/>
          <p:cNvSpPr/>
          <p:nvPr/>
        </p:nvSpPr>
        <p:spPr>
          <a:xfrm>
            <a:off x="6498180" y="3329818"/>
            <a:ext cx="4003969" cy="1479177"/>
          </a:xfrm>
          <a:prstGeom prst="wedgeEllipseCallout">
            <a:avLst>
              <a:gd name="adj1" fmla="val 41235"/>
              <a:gd name="adj2" fmla="val -85802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Hasil</a:t>
            </a:r>
            <a:r>
              <a:rPr lang="en-US" sz="2000" b="1" dirty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20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identifikasi</a:t>
            </a:r>
            <a:r>
              <a:rPr lang="en-US" sz="2000" b="1" dirty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20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Nodul</a:t>
            </a:r>
            <a:r>
              <a:rPr lang="en-US" sz="2000" b="1" dirty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20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Paru</a:t>
            </a:r>
            <a:r>
              <a:rPr lang="en-US" sz="2000" b="1" dirty="0">
                <a:solidFill>
                  <a:prstClr val="white"/>
                </a:solidFill>
                <a:latin typeface="Bahnschrift" panose="020B0502040204020203" pitchFamily="34" charset="0"/>
              </a:rPr>
              <a:t> yang Normal </a:t>
            </a:r>
            <a:r>
              <a:rPr lang="en-US" sz="20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dan</a:t>
            </a:r>
            <a:r>
              <a:rPr lang="en-US" sz="2000" b="1" dirty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2000" b="1" dirty="0" err="1">
                <a:solidFill>
                  <a:prstClr val="white"/>
                </a:solidFill>
                <a:latin typeface="Bahnschrift" panose="020B0502040204020203" pitchFamily="34" charset="0"/>
              </a:rPr>
              <a:t>tidak</a:t>
            </a:r>
            <a:r>
              <a:rPr lang="en-US" sz="2000" b="1" dirty="0">
                <a:solidFill>
                  <a:prstClr val="white"/>
                </a:solidFill>
                <a:latin typeface="Bahnschrift" panose="020B0502040204020203" pitchFamily="34" charset="0"/>
              </a:rPr>
              <a:t> normal</a:t>
            </a:r>
            <a:endParaRPr lang="id-ID" sz="2000" b="1" dirty="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2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9778"/>
            <a:ext cx="12313607" cy="6867778"/>
            <a:chOff x="0" y="0"/>
            <a:chExt cx="9235205" cy="5150833"/>
          </a:xfrm>
        </p:grpSpPr>
        <p:pic>
          <p:nvPicPr>
            <p:cNvPr id="1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b="1" kern="0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UNIVERSITAS PUTRA INDONESIA “YPTK” PADANG</a:t>
              </a:r>
            </a:p>
          </p:txBody>
        </p:sp>
        <p:grpSp>
          <p:nvGrpSpPr>
            <p:cNvPr id="17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9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39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2133" b="1" kern="0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  <a:sym typeface="Arial"/>
                    <a:rtl val="0"/>
                  </a:rPr>
                  <a:t>UNIVERSITAS PUTRA INDONESIA “YPTK” PADANG </a:t>
                </a:r>
              </a:p>
            </p:txBody>
          </p:sp>
          <p:sp>
            <p:nvSpPr>
              <p:cNvPr id="22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87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867" b="1" kern="0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  <a:sym typeface="Arial"/>
                    <a:rtl val="0"/>
                  </a:rPr>
                  <a:t>YAYASAN PERGURUAN TINGGI KOMPUTER (YPTK) PADANG</a:t>
                </a:r>
              </a:p>
            </p:txBody>
          </p:sp>
          <p:pic>
            <p:nvPicPr>
              <p:cNvPr id="23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13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08176168"/>
              </p:ext>
            </p:extLst>
          </p:nvPr>
        </p:nvGraphicFramePr>
        <p:xfrm>
          <a:off x="13063" y="2730143"/>
          <a:ext cx="11956260" cy="210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41" name="Picture 2" descr="https://pemrogramanmatlab.files.wordpress.com/2015/01/proses-akuisisi-citra-digital-menggunakan-kamera.jpg?w=60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" y="4680064"/>
            <a:ext cx="1589581" cy="19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1538168" y="5213944"/>
            <a:ext cx="149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latin typeface="Myriad Pro"/>
              </a:rPr>
              <a:t>1. </a:t>
            </a:r>
            <a:r>
              <a:rPr lang="en-US" sz="1400" b="1" i="1" dirty="0">
                <a:latin typeface="Myriad Pro"/>
              </a:rPr>
              <a:t>Cropping</a:t>
            </a:r>
            <a:r>
              <a:rPr lang="en-US" sz="1400" dirty="0">
                <a:latin typeface="Myriad Pro"/>
              </a:rPr>
              <a:t> : </a:t>
            </a:r>
            <a:r>
              <a:rPr lang="en-US" sz="1400" dirty="0" err="1">
                <a:latin typeface="Myriad Pro"/>
              </a:rPr>
              <a:t>menghilangkan</a:t>
            </a:r>
            <a:r>
              <a:rPr lang="en-US" sz="1400" dirty="0">
                <a:latin typeface="Myriad Pro"/>
              </a:rPr>
              <a:t> object yang </a:t>
            </a:r>
            <a:r>
              <a:rPr lang="en-US" sz="1400" dirty="0" err="1">
                <a:latin typeface="Myriad Pro"/>
              </a:rPr>
              <a:t>tidak</a:t>
            </a:r>
            <a:r>
              <a:rPr lang="en-US" sz="1400" dirty="0">
                <a:latin typeface="Myriad Pro"/>
              </a:rPr>
              <a:t> </a:t>
            </a:r>
            <a:r>
              <a:rPr lang="en-US" sz="1400" dirty="0" err="1">
                <a:latin typeface="Myriad Pro"/>
              </a:rPr>
              <a:t>perlu</a:t>
            </a:r>
            <a:endParaRPr lang="en-US" sz="1400" dirty="0"/>
          </a:p>
        </p:txBody>
      </p:sp>
      <p:sp>
        <p:nvSpPr>
          <p:cNvPr id="42" name="Oval 41"/>
          <p:cNvSpPr/>
          <p:nvPr/>
        </p:nvSpPr>
        <p:spPr>
          <a:xfrm>
            <a:off x="112886" y="3143753"/>
            <a:ext cx="2160264" cy="1282615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chemeClr val="tx1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2993118" y="3174051"/>
            <a:ext cx="2160264" cy="1282615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ln w="38100">
                <a:solidFill>
                  <a:schemeClr val="tx1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991193" y="3174051"/>
            <a:ext cx="2473539" cy="1198310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sz="1400">
              <a:ln w="38100">
                <a:solidFill>
                  <a:schemeClr val="tx1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9236788" y="3137642"/>
            <a:ext cx="2458963" cy="1282615"/>
          </a:xfrm>
          <a:prstGeom prst="ellipse">
            <a:avLst/>
          </a:prstGeom>
          <a:solidFill>
            <a:srgbClr val="FFFF00">
              <a:alpha val="27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sz="1400">
              <a:ln w="38100">
                <a:solidFill>
                  <a:schemeClr val="tx1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67115" y="5211143"/>
            <a:ext cx="19316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latin typeface="Myriad Pro"/>
              </a:rPr>
              <a:t>2. </a:t>
            </a:r>
            <a:r>
              <a:rPr lang="en-US" sz="1400" b="1" i="1" dirty="0">
                <a:latin typeface="Myriad Pro"/>
              </a:rPr>
              <a:t>HPF</a:t>
            </a:r>
            <a:r>
              <a:rPr lang="en-US" sz="1400" dirty="0">
                <a:latin typeface="Myriad Pro"/>
              </a:rPr>
              <a:t> : </a:t>
            </a:r>
            <a:r>
              <a:rPr lang="en-US" sz="1400" dirty="0" err="1">
                <a:latin typeface="Myriad Pro"/>
              </a:rPr>
              <a:t>Memisahkan</a:t>
            </a:r>
            <a:r>
              <a:rPr lang="en-US" sz="1400" dirty="0">
                <a:latin typeface="Myriad Pro"/>
              </a:rPr>
              <a:t> </a:t>
            </a:r>
            <a:r>
              <a:rPr lang="en-US" sz="1400" dirty="0" err="1">
                <a:latin typeface="Myriad Pro"/>
              </a:rPr>
              <a:t>antara</a:t>
            </a:r>
            <a:r>
              <a:rPr lang="en-US" sz="1400" dirty="0">
                <a:latin typeface="Myriad Pro"/>
              </a:rPr>
              <a:t> object </a:t>
            </a:r>
            <a:r>
              <a:rPr lang="en-US" sz="1400" dirty="0" err="1">
                <a:latin typeface="Myriad Pro"/>
              </a:rPr>
              <a:t>dan</a:t>
            </a:r>
            <a:r>
              <a:rPr lang="en-US" sz="1400" dirty="0">
                <a:latin typeface="Myriad Pro"/>
              </a:rPr>
              <a:t> </a:t>
            </a:r>
            <a:r>
              <a:rPr lang="en-US" sz="1400" dirty="0" err="1">
                <a:latin typeface="Myriad Pro"/>
              </a:rPr>
              <a:t>latarbelakang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6105517" y="4986111"/>
            <a:ext cx="193161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latin typeface="Myriad Pro"/>
              </a:rPr>
              <a:t>3. </a:t>
            </a:r>
            <a:r>
              <a:rPr lang="en-US" sz="1400" b="1" i="1" dirty="0" err="1">
                <a:latin typeface="Myriad Pro"/>
              </a:rPr>
              <a:t>Binerisasi</a:t>
            </a:r>
            <a:r>
              <a:rPr lang="en-US" sz="1400" dirty="0">
                <a:latin typeface="Myriad Pro"/>
              </a:rPr>
              <a:t> : </a:t>
            </a:r>
            <a:r>
              <a:rPr lang="en-US" sz="1400" dirty="0" err="1">
                <a:latin typeface="Myriad Pro"/>
              </a:rPr>
              <a:t>Mengisolasi</a:t>
            </a:r>
            <a:r>
              <a:rPr lang="en-US" sz="1400" dirty="0">
                <a:latin typeface="Myriad Pro"/>
              </a:rPr>
              <a:t> </a:t>
            </a:r>
            <a:r>
              <a:rPr lang="en-US" sz="1400" dirty="0" err="1">
                <a:latin typeface="Myriad Pro"/>
              </a:rPr>
              <a:t>nilai</a:t>
            </a:r>
            <a:r>
              <a:rPr lang="en-US" sz="1400" dirty="0">
                <a:latin typeface="Myriad Pro"/>
              </a:rPr>
              <a:t> pixel </a:t>
            </a:r>
            <a:r>
              <a:rPr lang="en-US" sz="1400" dirty="0" err="1">
                <a:latin typeface="Myriad Pro"/>
              </a:rPr>
              <a:t>putih</a:t>
            </a:r>
            <a:r>
              <a:rPr lang="en-US" sz="1400" dirty="0">
                <a:latin typeface="Myriad Pro"/>
              </a:rPr>
              <a:t> </a:t>
            </a:r>
            <a:r>
              <a:rPr lang="en-US" sz="1400" dirty="0" err="1">
                <a:latin typeface="Myriad Pro"/>
              </a:rPr>
              <a:t>untuk</a:t>
            </a:r>
            <a:r>
              <a:rPr lang="en-US" sz="1400" dirty="0">
                <a:latin typeface="Myriad Pro"/>
              </a:rPr>
              <a:t> </a:t>
            </a:r>
            <a:r>
              <a:rPr lang="en-US" sz="1400" dirty="0" err="1">
                <a:latin typeface="Myriad Pro"/>
              </a:rPr>
              <a:t>mendapatkan</a:t>
            </a:r>
            <a:r>
              <a:rPr lang="en-US" sz="1400" dirty="0">
                <a:latin typeface="Myriad Pro"/>
              </a:rPr>
              <a:t> area yang </a:t>
            </a:r>
            <a:r>
              <a:rPr lang="en-US" sz="1400" dirty="0" err="1">
                <a:latin typeface="Myriad Pro"/>
              </a:rPr>
              <a:t>diinginkan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8727477" y="4954810"/>
            <a:ext cx="193161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latin typeface="Myriad Pro"/>
              </a:rPr>
              <a:t>4. </a:t>
            </a:r>
            <a:r>
              <a:rPr lang="en-US" sz="1400" b="1" i="1" dirty="0" err="1">
                <a:latin typeface="Myriad Pro"/>
              </a:rPr>
              <a:t>Deteksi</a:t>
            </a:r>
            <a:r>
              <a:rPr lang="en-US" sz="1400" b="1" i="1" dirty="0">
                <a:latin typeface="Myriad Pro"/>
              </a:rPr>
              <a:t> </a:t>
            </a:r>
            <a:r>
              <a:rPr lang="en-US" sz="1400" b="1" i="1" dirty="0" err="1">
                <a:latin typeface="Myriad Pro"/>
              </a:rPr>
              <a:t>Tepi</a:t>
            </a:r>
            <a:r>
              <a:rPr lang="en-US" sz="1400" b="1" i="1" dirty="0">
                <a:latin typeface="Myriad Pro"/>
              </a:rPr>
              <a:t> </a:t>
            </a:r>
            <a:r>
              <a:rPr lang="en-US" sz="1400" dirty="0">
                <a:latin typeface="Myriad Pro"/>
              </a:rPr>
              <a:t>: </a:t>
            </a:r>
            <a:r>
              <a:rPr lang="en-US" sz="1400" dirty="0" err="1">
                <a:latin typeface="Myriad Pro"/>
              </a:rPr>
              <a:t>Menentukan</a:t>
            </a:r>
            <a:r>
              <a:rPr lang="en-US" sz="1400" dirty="0">
                <a:latin typeface="Myriad Pro"/>
              </a:rPr>
              <a:t> </a:t>
            </a:r>
            <a:r>
              <a:rPr lang="en-US" sz="1400" dirty="0" err="1">
                <a:latin typeface="Myriad Pro"/>
              </a:rPr>
              <a:t>nilai</a:t>
            </a:r>
            <a:r>
              <a:rPr lang="en-US" sz="1400" dirty="0">
                <a:latin typeface="Myriad Pro"/>
              </a:rPr>
              <a:t> </a:t>
            </a:r>
            <a:r>
              <a:rPr lang="en-US" sz="1400" dirty="0" err="1">
                <a:latin typeface="Myriad Pro"/>
              </a:rPr>
              <a:t>piksel</a:t>
            </a:r>
            <a:r>
              <a:rPr lang="en-US" sz="1400" dirty="0">
                <a:latin typeface="Myriad Pro"/>
              </a:rPr>
              <a:t> </a:t>
            </a:r>
            <a:r>
              <a:rPr lang="en-US" sz="1400" dirty="0" err="1">
                <a:latin typeface="Myriad Pro"/>
              </a:rPr>
              <a:t>putih</a:t>
            </a:r>
            <a:r>
              <a:rPr lang="en-US" sz="1400" dirty="0">
                <a:latin typeface="Myriad Pro"/>
              </a:rPr>
              <a:t> yang </a:t>
            </a:r>
            <a:r>
              <a:rPr lang="en-US" sz="1400" dirty="0" err="1">
                <a:latin typeface="Myriad Pro"/>
              </a:rPr>
              <a:t>sesuai</a:t>
            </a:r>
            <a:r>
              <a:rPr lang="en-US" sz="1400" dirty="0">
                <a:latin typeface="Myriad Pro"/>
              </a:rPr>
              <a:t> </a:t>
            </a:r>
            <a:r>
              <a:rPr lang="en-US" sz="1400" dirty="0" err="1">
                <a:latin typeface="Myriad Pro"/>
              </a:rPr>
              <a:t>dengan</a:t>
            </a:r>
            <a:r>
              <a:rPr lang="en-US" sz="1400" dirty="0">
                <a:latin typeface="Myriad Pro"/>
              </a:rPr>
              <a:t> yang </a:t>
            </a:r>
            <a:r>
              <a:rPr lang="en-US" sz="1400" dirty="0" err="1">
                <a:latin typeface="Myriad Pro"/>
              </a:rPr>
              <a:t>diinginkan</a:t>
            </a:r>
            <a:r>
              <a:rPr lang="en-US" sz="1400" dirty="0">
                <a:latin typeface="Myriad Pro"/>
              </a:rPr>
              <a:t> 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78857" y="1585388"/>
            <a:ext cx="121262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latin typeface="Arial" panose="020B0604020202020204" pitchFamily="34" charset="0"/>
              </a:rPr>
              <a:t>Deteksi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tepi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adalah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sebuah</a:t>
            </a:r>
            <a:r>
              <a:rPr lang="en-US" sz="2400" dirty="0">
                <a:latin typeface="Arial" panose="020B0604020202020204" pitchFamily="34" charset="0"/>
              </a:rPr>
              <a:t> proses </a:t>
            </a:r>
            <a:r>
              <a:rPr lang="en-US" sz="2400" dirty="0" err="1">
                <a:latin typeface="Arial" panose="020B0604020202020204" pitchFamily="34" charset="0"/>
              </a:rPr>
              <a:t>untuk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mendapatkan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informasi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tepi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dari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sebuah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gambar</a:t>
            </a:r>
            <a:r>
              <a:rPr lang="en-US" sz="2400" dirty="0">
                <a:latin typeface="Arial" panose="020B0604020202020204" pitchFamily="34" charset="0"/>
              </a:rPr>
              <a:t>. </a:t>
            </a:r>
            <a:r>
              <a:rPr lang="en-US" sz="2400" dirty="0" err="1">
                <a:latin typeface="Arial" panose="020B0604020202020204" pitchFamily="34" charset="0"/>
              </a:rPr>
              <a:t>Hasil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dari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deteksi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tepi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ini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seperti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sebuah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sketsa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dari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gambar</a:t>
            </a:r>
            <a:r>
              <a:rPr lang="en-US" sz="2400" dirty="0">
                <a:latin typeface="Arial" panose="020B0604020202020204" pitchFamily="34" charset="0"/>
              </a:rPr>
              <a:t>. Proses </a:t>
            </a:r>
            <a:r>
              <a:rPr lang="en-US" sz="2400" dirty="0" err="1">
                <a:latin typeface="Arial" panose="020B0604020202020204" pitchFamily="34" charset="0"/>
              </a:rPr>
              <a:t>deteksi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tepi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memanfaatkan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b="1" i="1" dirty="0">
                <a:latin typeface="Arial" panose="020B0604020202020204" pitchFamily="34" charset="0"/>
              </a:rPr>
              <a:t>High Pass Filter (HPF) </a:t>
            </a:r>
            <a:r>
              <a:rPr lang="en-US" sz="2400" dirty="0" err="1">
                <a:latin typeface="Arial" panose="020B0604020202020204" pitchFamily="34" charset="0"/>
              </a:rPr>
              <a:t>dan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urutannya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bisa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digambarkan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sebagai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berikut</a:t>
            </a:r>
            <a:r>
              <a:rPr lang="en-US" sz="2400" dirty="0">
                <a:latin typeface="Arial" panose="020B0604020202020204" pitchFamily="34" charset="0"/>
              </a:rPr>
              <a:t>: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37464" y="3494411"/>
            <a:ext cx="2696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FF0000"/>
                </a:solidFill>
                <a:effectLst/>
                <a:latin typeface="Agency FB" panose="020B0503020202020204" pitchFamily="34" charset="0"/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261865" y="3506126"/>
            <a:ext cx="3433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FF0000"/>
                </a:solidFill>
                <a:effectLst/>
                <a:latin typeface="Agency FB" panose="020B0503020202020204" pitchFamily="34" charset="0"/>
              </a:rPr>
              <a:t>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454610" y="3492446"/>
            <a:ext cx="3497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FF0000"/>
                </a:solidFill>
                <a:effectLst/>
                <a:latin typeface="Agency FB" panose="020B0503020202020204" pitchFamily="34" charset="0"/>
              </a:rPr>
              <a:t>3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1303953" y="3492446"/>
            <a:ext cx="3481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FF0000"/>
                </a:solidFill>
                <a:effectLst/>
                <a:latin typeface="Agency FB" panose="020B0503020202020204" pitchFamily="34" charset="0"/>
              </a:rPr>
              <a:t>4</a:t>
            </a:r>
          </a:p>
        </p:txBody>
      </p:sp>
      <p:sp>
        <p:nvSpPr>
          <p:cNvPr id="7" name="Rectangle 6"/>
          <p:cNvSpPr/>
          <p:nvPr/>
        </p:nvSpPr>
        <p:spPr>
          <a:xfrm>
            <a:off x="65629" y="785607"/>
            <a:ext cx="1212637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Detekti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Tepi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 (Edge Detection)</a:t>
            </a:r>
          </a:p>
        </p:txBody>
      </p:sp>
    </p:spTree>
    <p:extLst>
      <p:ext uri="{BB962C8B-B14F-4D97-AF65-F5344CB8AC3E}">
        <p14:creationId xmlns:p14="http://schemas.microsoft.com/office/powerpoint/2010/main" val="14713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6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344400" cy="6858000"/>
            <a:chOff x="0" y="0"/>
            <a:chExt cx="9235205" cy="515083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141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Image result for logo upi-yptk transparen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0628" y="4690061"/>
              <a:ext cx="803672" cy="460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1"/>
            <p:cNvSpPr txBox="1">
              <a:spLocks noChangeArrowheads="1"/>
            </p:cNvSpPr>
            <p:nvPr/>
          </p:nvSpPr>
          <p:spPr bwMode="auto">
            <a:xfrm>
              <a:off x="49222" y="4815031"/>
              <a:ext cx="8230791" cy="254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defTabSz="45720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600" b="1" dirty="0">
                  <a:solidFill>
                    <a:srgbClr val="FF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UNIVERSITAS PUTRA INDONESIA “YPTK” PADANG</a:t>
              </a:r>
            </a:p>
          </p:txBody>
        </p: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103189" y="49972"/>
              <a:ext cx="9132016" cy="632424"/>
              <a:chOff x="98439" y="37730"/>
              <a:chExt cx="12195161" cy="1082444"/>
            </a:xfrm>
          </p:grpSpPr>
          <p:pic>
            <p:nvPicPr>
              <p:cNvPr id="16" name="Picture 2" descr="Related image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86435" y="204138"/>
                <a:ext cx="823912" cy="823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4" descr="Image result for LOGO UPI-YPTK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9563" y="77187"/>
                <a:ext cx="1824037" cy="104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4"/>
              <p:cNvSpPr txBox="1">
                <a:spLocks noChangeArrowheads="1"/>
              </p:cNvSpPr>
              <p:nvPr/>
            </p:nvSpPr>
            <p:spPr bwMode="auto">
              <a:xfrm>
                <a:off x="1933892" y="425824"/>
                <a:ext cx="7838823" cy="514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2000" b="1" dirty="0">
                    <a:solidFill>
                      <a:srgbClr val="FF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UNIVERSITAS PUTRA INDONESIA “YPTK” PADANG </a:t>
                </a:r>
              </a:p>
            </p:txBody>
          </p:sp>
          <p:sp>
            <p:nvSpPr>
              <p:cNvPr id="19" name="TextBox 15"/>
              <p:cNvSpPr txBox="1">
                <a:spLocks noChangeArrowheads="1"/>
              </p:cNvSpPr>
              <p:nvPr/>
            </p:nvSpPr>
            <p:spPr bwMode="auto">
              <a:xfrm>
                <a:off x="2094123" y="37730"/>
                <a:ext cx="7732217" cy="474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defTabSz="457200" fontAlgn="auto">
                  <a:spcBef>
                    <a:spcPct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YAYASAN PERGURUAN TINGGI KOMPUTER (YPTK) PADANG</a:t>
                </a:r>
              </a:p>
            </p:txBody>
          </p:sp>
          <p:pic>
            <p:nvPicPr>
              <p:cNvPr id="20" name="Picture 11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8104" y="128588"/>
                <a:ext cx="945925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0" descr="Image result for logo ban-pt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39" y="128588"/>
                <a:ext cx="1024491" cy="881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"/>
              <a:ext cx="9220200" cy="96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93" y="1008566"/>
            <a:ext cx="5753100" cy="16573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0427" y="1068123"/>
            <a:ext cx="5781675" cy="14001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8130" y="2500757"/>
            <a:ext cx="2981325" cy="685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40" y="3066123"/>
            <a:ext cx="5810250" cy="20097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42442" y="3459639"/>
            <a:ext cx="57245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03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167F96A-C2ED-4D5B-8EFB-A18C6982D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TS103431377</Template>
  <TotalTime>0</TotalTime>
  <Words>2932</Words>
  <Application>Microsoft Office PowerPoint</Application>
  <PresentationFormat>Custom</PresentationFormat>
  <Paragraphs>975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Office Theme</vt:lpstr>
      <vt:lpstr>Retrospect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2014-05-08T02:08:47Z</dcterms:created>
  <dcterms:modified xsi:type="dcterms:W3CDTF">2021-11-16T23:58:26Z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TC034313779991</vt:lpwstr>
  </property>
</Properties>
</file>